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702" r:id="rId3"/>
  </p:sldMasterIdLst>
  <p:notesMasterIdLst>
    <p:notesMasterId r:id="rId31"/>
  </p:notesMasterIdLst>
  <p:sldIdLst>
    <p:sldId id="256" r:id="rId4"/>
    <p:sldId id="265" r:id="rId5"/>
    <p:sldId id="266" r:id="rId6"/>
    <p:sldId id="259" r:id="rId7"/>
    <p:sldId id="260" r:id="rId8"/>
    <p:sldId id="261" r:id="rId9"/>
    <p:sldId id="262" r:id="rId10"/>
    <p:sldId id="263" r:id="rId11"/>
    <p:sldId id="264" r:id="rId12"/>
    <p:sldId id="268" r:id="rId13"/>
    <p:sldId id="270" r:id="rId14"/>
    <p:sldId id="279" r:id="rId15"/>
    <p:sldId id="277" r:id="rId16"/>
    <p:sldId id="278" r:id="rId17"/>
    <p:sldId id="280" r:id="rId18"/>
    <p:sldId id="271" r:id="rId19"/>
    <p:sldId id="272" r:id="rId20"/>
    <p:sldId id="281" r:id="rId21"/>
    <p:sldId id="282" r:id="rId22"/>
    <p:sldId id="274" r:id="rId23"/>
    <p:sldId id="275" r:id="rId24"/>
    <p:sldId id="283" r:id="rId25"/>
    <p:sldId id="284" r:id="rId26"/>
    <p:sldId id="285" r:id="rId27"/>
    <p:sldId id="286" r:id="rId28"/>
    <p:sldId id="267" r:id="rId29"/>
    <p:sldId id="287" r:id="rId3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4936D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B385D37-AFD7-41F2-9F20-2B443EDBB3A4}" type="datetimeFigureOut">
              <a:rPr lang="ru-RU"/>
              <a:pPr>
                <a:defRPr/>
              </a:pPr>
              <a:t>27.09.2016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0B87596-88CC-42F8-B744-611F0BD658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6451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758DC5F-2366-4D32-9AA5-1A1D54EA65B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96EB-50D8-444F-8A9C-78BDE16DCC8E}" type="datetimeFigureOut">
              <a:rPr lang="ru-RU"/>
              <a:pPr>
                <a:defRPr/>
              </a:pPr>
              <a:t>27.09.2016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BF705-B9BE-4BCD-ACA8-6F1759C969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979EF-FC80-4EE8-9D39-B8347EEC92A7}" type="datetimeFigureOut">
              <a:rPr lang="ru-RU"/>
              <a:pPr>
                <a:defRPr/>
              </a:pPr>
              <a:t>27.09.2016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DEF97-3AEB-466F-9970-FFF534A411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CFC44-6A17-4A65-8CAF-F0FC91AAD038}" type="datetimeFigureOut">
              <a:rPr lang="ru-RU"/>
              <a:pPr>
                <a:defRPr/>
              </a:pPr>
              <a:t>27.09.2016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C2198-E11E-4D45-9E55-1A879F1E64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139AA-2DBE-43E4-9688-AF7BE1169F06}" type="datetimeFigureOut">
              <a:rPr lang="ru-RU"/>
              <a:pPr>
                <a:defRPr/>
              </a:pPr>
              <a:t>27.09.2016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B0CE0-294C-4F32-AE19-9C82BCD030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92AEE-D9AC-4D62-B854-452356251D69}" type="datetimeFigureOut">
              <a:rPr lang="ru-RU"/>
              <a:pPr>
                <a:defRPr/>
              </a:pPr>
              <a:t>27.09.2016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B3EF1-9DED-40F9-A267-E019AE9019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00814-1947-48FB-B8C5-FD84C0BAD49B}" type="datetimeFigureOut">
              <a:rPr lang="ru-RU"/>
              <a:pPr>
                <a:defRPr/>
              </a:pPr>
              <a:t>27.09.2016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1C766-626F-43A0-91C9-4575ED97C4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C1231-E1D0-4EE8-B8E5-71B14BE59EF0}" type="datetimeFigureOut">
              <a:rPr lang="ru-RU"/>
              <a:pPr>
                <a:defRPr/>
              </a:pPr>
              <a:t>27.09.2016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9CF9C-9334-4123-8652-8D111D4C63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E9E91-1BDF-407C-8428-C382CC6CC589}" type="datetimeFigureOut">
              <a:rPr lang="ru-RU"/>
              <a:pPr>
                <a:defRPr/>
              </a:pPr>
              <a:t>27.09.2016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B6AC7-428C-427B-A88D-4140A694FA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55411-4657-4C32-8E43-0BD1751B776C}" type="datetimeFigureOut">
              <a:rPr lang="ru-RU"/>
              <a:pPr>
                <a:defRPr/>
              </a:pPr>
              <a:t>27.09.2016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A781F-3712-4C6E-8D3D-76063916F7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CE30B-D86D-45C2-8B65-F998778E2C80}" type="datetimeFigureOut">
              <a:rPr lang="ru-RU"/>
              <a:pPr>
                <a:defRPr/>
              </a:pPr>
              <a:t>27.09.2016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974E2-3609-48A6-95B1-12D4CE19CA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EC406-7002-4996-99E1-7AD2F362D8B5}" type="datetimeFigureOut">
              <a:rPr lang="ru-RU"/>
              <a:pPr>
                <a:defRPr/>
              </a:pPr>
              <a:t>27.09.2016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C71B4-6D2C-4B95-BF5A-751587B184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0A396-49F9-41FF-B47A-0EFDB01C212A}" type="datetimeFigureOut">
              <a:rPr lang="ru-RU"/>
              <a:pPr>
                <a:defRPr/>
              </a:pPr>
              <a:t>27.09.2016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E5B845-D486-4F13-8842-E2DD9DEC84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D977D-2911-4BF0-9EC8-4E2D19E49E33}" type="datetimeFigureOut">
              <a:rPr lang="ru-RU"/>
              <a:pPr>
                <a:defRPr/>
              </a:pPr>
              <a:t>27.09.2016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85D05-BF2D-468D-94C1-F8DAD4ED23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7A856-6A4E-4F24-B56B-F8504184F0DA}" type="datetimeFigureOut">
              <a:rPr lang="ru-RU"/>
              <a:pPr>
                <a:defRPr/>
              </a:pPr>
              <a:t>27.09.2016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79610-7CBB-4441-83E2-78954E1A80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B391E-4D65-43E7-84AC-1C58F6C28247}" type="datetimeFigureOut">
              <a:rPr lang="ru-RU"/>
              <a:pPr>
                <a:defRPr/>
              </a:pPr>
              <a:t>27.09.2016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0F7E0-E92B-4367-A975-1857A161E1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1B722-91A7-44CC-BF0D-62D55EE4DB18}" type="datetimeFigureOut">
              <a:rPr lang="ru-RU"/>
              <a:pPr>
                <a:defRPr/>
              </a:pPr>
              <a:t>27.09.2016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115C2-CA53-48D1-A736-4EECD82CFA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C14D2-FEF2-436B-A34D-E0C310FE6B65}" type="datetimeFigureOut">
              <a:rPr lang="ru-RU"/>
              <a:pPr>
                <a:defRPr/>
              </a:pPr>
              <a:t>27.09.2016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EC42A-AFCB-4B7B-8C6A-7CB184DCAB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9CC5F-C951-485A-B68F-3D5E33EF44BD}" type="datetimeFigureOut">
              <a:rPr lang="ru-RU"/>
              <a:pPr>
                <a:defRPr/>
              </a:pPr>
              <a:t>27.09.2016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7EAF3-0FB7-44A3-827A-D09F208F39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4BDD2-547B-4516-81D5-9E024A38E903}" type="datetimeFigureOut">
              <a:rPr lang="ru-RU"/>
              <a:pPr>
                <a:defRPr/>
              </a:pPr>
              <a:t>27.09.2016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D69B9-0FA2-43DC-BFCC-02027D0CFB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C9066-5FA9-44F8-A77E-90B4D05A03EC}" type="datetimeFigureOut">
              <a:rPr lang="ru-RU"/>
              <a:pPr>
                <a:defRPr/>
              </a:pPr>
              <a:t>27.09.2016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7A815-206B-4A51-9FD7-3051AA4B4D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B8BC6-B497-46D8-8500-EE3A3F447498}" type="datetimeFigureOut">
              <a:rPr lang="ru-RU"/>
              <a:pPr>
                <a:defRPr/>
              </a:pPr>
              <a:t>27.09.2016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BC1B9-6F0A-4589-93F0-214F24C686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6C113-EB2C-47C5-9CF4-8765D4936DD9}" type="datetimeFigureOut">
              <a:rPr lang="ru-RU"/>
              <a:pPr>
                <a:defRPr/>
              </a:pPr>
              <a:t>27.09.2016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A575A-3897-4837-BC69-C4BAE68938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C4D61-6BFC-4CFF-BA0A-E41BACDA6C16}" type="datetimeFigureOut">
              <a:rPr lang="ru-RU"/>
              <a:pPr>
                <a:defRPr/>
              </a:pPr>
              <a:t>27.09.2016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CA8C1-C69F-44E2-B7ED-2432E12AD0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B0385-7FC3-460D-AFDE-F5E9D77EA3BD}" type="datetimeFigureOut">
              <a:rPr lang="ru-RU"/>
              <a:pPr>
                <a:defRPr/>
              </a:pPr>
              <a:t>27.09.2016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04C36-88D9-4B6A-BC41-C61F13E377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9E231-32BD-4E82-8608-837740D0CDD2}" type="datetimeFigureOut">
              <a:rPr lang="ru-RU"/>
              <a:pPr>
                <a:defRPr/>
              </a:pPr>
              <a:t>27.09.2016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93D82-372F-438A-9B3C-8B1CEFA0E1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C0E79-4360-479D-8D02-6D59276EC9B6}" type="datetimeFigureOut">
              <a:rPr lang="ru-RU"/>
              <a:pPr>
                <a:defRPr/>
              </a:pPr>
              <a:t>27.09.2016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82709-4D2C-4B8E-8ACB-DC9ADF2F97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D50B9-4C94-4E10-B11E-F8E105D9C78E}" type="datetimeFigureOut">
              <a:rPr lang="ru-RU"/>
              <a:pPr>
                <a:defRPr/>
              </a:pPr>
              <a:t>27.09.2016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43A14-B379-4D22-A0FB-3030A70435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79B73-4A11-42DA-A254-856977893384}" type="datetimeFigureOut">
              <a:rPr lang="ru-RU"/>
              <a:pPr>
                <a:defRPr/>
              </a:pPr>
              <a:t>27.09.2016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D110D-1C4D-4D24-8CA1-2E3306695D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7199C-37EC-4E3E-A2A4-9CE98D8E69AE}" type="datetimeFigureOut">
              <a:rPr lang="ru-RU"/>
              <a:pPr>
                <a:defRPr/>
              </a:pPr>
              <a:t>27.09.2016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EA250-D662-4DE6-AFF4-3CC407D16B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04A77-517F-4159-886C-286E3BF29695}" type="datetimeFigureOut">
              <a:rPr lang="ru-RU"/>
              <a:pPr>
                <a:defRPr/>
              </a:pPr>
              <a:t>27.09.2016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6F6B6-1050-4E12-B39F-2739CC8B24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B20BB-1756-4802-95F8-0AD83AEAEED9}" type="datetimeFigureOut">
              <a:rPr lang="ru-RU"/>
              <a:pPr>
                <a:defRPr/>
              </a:pPr>
              <a:t>27.09.2016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4CD50-4B4A-45BF-B435-D8CAB72869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53BD7-1FC1-4068-B708-6D59AD517D8A}" type="datetimeFigureOut">
              <a:rPr lang="ru-RU"/>
              <a:pPr>
                <a:defRPr/>
              </a:pPr>
              <a:t>27.09.2016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CFE89-B4AD-4DCE-A6F8-0547E0BD82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055DD-8C8E-46CF-8E9B-C1D75866366E}" type="datetimeFigureOut">
              <a:rPr lang="ru-RU"/>
              <a:pPr>
                <a:defRPr/>
              </a:pPr>
              <a:t>27.09.2016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FD568-52C8-4069-B501-7F71FAFE47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6D10C-53CC-4ACC-8BF4-178735AF67E3}" type="datetimeFigureOut">
              <a:rPr lang="ru-RU"/>
              <a:pPr>
                <a:defRPr/>
              </a:pPr>
              <a:t>27.09.2016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20D09-9542-485E-A3AA-E010205BA9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171A9-131E-4F2B-B5A5-CDE2AF029FBF}" type="datetimeFigureOut">
              <a:rPr lang="ru-RU"/>
              <a:pPr>
                <a:defRPr/>
              </a:pPr>
              <a:t>27.09.2016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BCFAD-ABF5-4B7D-99BE-E6027A3290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C8DD8-B110-4282-83F3-C139DA3F1329}" type="datetimeFigureOut">
              <a:rPr lang="ru-RU"/>
              <a:pPr>
                <a:defRPr/>
              </a:pPr>
              <a:t>27.09.2016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28553-8CFA-4FA2-8428-E8E82DEAF0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B0A8F-5CD8-4BB8-BBA3-312A174E006A}" type="datetimeFigureOut">
              <a:rPr lang="ru-RU"/>
              <a:pPr>
                <a:defRPr/>
              </a:pPr>
              <a:t>27.09.2016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38221-24E4-42C0-991E-624F941244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7CCF6D5-47F0-4CA8-86A1-613225092A42}" type="datetimeFigureOut">
              <a:rPr lang="ru-RU"/>
              <a:pPr>
                <a:defRPr/>
              </a:pPr>
              <a:t>27.09.2016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F527196-609E-467F-988C-4519B5D58D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052DA777-C618-4C19-9E9E-EB9F5ABC369E}" type="datetimeFigureOut">
              <a:rPr lang="ru-RU"/>
              <a:pPr>
                <a:defRPr/>
              </a:pPr>
              <a:t>27.09.2016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0760D04F-7E16-469E-8A97-517273E269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76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CF7080FB-B67C-4E35-9E78-8C4BAAAA46E8}" type="datetimeFigureOut">
              <a:rPr lang="ru-RU"/>
              <a:pPr>
                <a:defRPr/>
              </a:pPr>
              <a:t>27.09.2016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1C0DFF79-5BF1-4D8F-B849-0D1CA9F819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5.jpeg"/><Relationship Id="rId4" Type="http://schemas.openxmlformats.org/officeDocument/2006/relationships/slide" Target="slide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14.jpeg"/><Relationship Id="rId4" Type="http://schemas.openxmlformats.org/officeDocument/2006/relationships/slide" Target="slide2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14.jpeg"/><Relationship Id="rId4" Type="http://schemas.openxmlformats.org/officeDocument/2006/relationships/slide" Target="slide2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" Target="slide21.xml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1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" Target="slide21.xml"/><Relationship Id="rId1" Type="http://schemas.openxmlformats.org/officeDocument/2006/relationships/slideLayout" Target="../slideLayouts/slideLayout26.xml"/><Relationship Id="rId5" Type="http://schemas.openxmlformats.org/officeDocument/2006/relationships/slide" Target="slide3.xml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6.xml"/><Relationship Id="rId5" Type="http://schemas.openxmlformats.org/officeDocument/2006/relationships/slide" Target="slide21.xml"/><Relationship Id="rId4" Type="http://schemas.openxmlformats.org/officeDocument/2006/relationships/image" Target="../media/image14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14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" Target="slide21.xml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15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" Target="slide21.xml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15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" Target="slide21.xml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15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" Target="slide21.xml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15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s3.uploads.ru/BdO9t.png" TargetMode="External"/><Relationship Id="rId7" Type="http://schemas.openxmlformats.org/officeDocument/2006/relationships/hyperlink" Target="http://lenagold.narod.ru/fon/clipart/s/svit/svitolk21.png" TargetMode="Externa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6.xml"/><Relationship Id="rId6" Type="http://schemas.openxmlformats.org/officeDocument/2006/relationships/hyperlink" Target="http://s1.pic4you.ru/allimage/y2012/10-26/12216/2601840.png" TargetMode="External"/><Relationship Id="rId5" Type="http://schemas.openxmlformats.org/officeDocument/2006/relationships/hyperlink" Target="http://img-fotki.yandex.ru/get/6434/136487634.a39/0_d5931_5c31a0b1_XL.png" TargetMode="External"/><Relationship Id="rId4" Type="http://schemas.openxmlformats.org/officeDocument/2006/relationships/hyperlink" Target="http://cs10561.vkontakte.ru/u111299510/-5/x_70c5f3cb.jpg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image" Target="../media/image6.jpeg"/><Relationship Id="rId7" Type="http://schemas.openxmlformats.org/officeDocument/2006/relationships/slide" Target="slide20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16.xml"/><Relationship Id="rId5" Type="http://schemas.openxmlformats.org/officeDocument/2006/relationships/slide" Target="slide1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8.jpeg"/><Relationship Id="rId5" Type="http://schemas.openxmlformats.org/officeDocument/2006/relationships/slide" Target="slide5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6.xml"/><Relationship Id="rId4" Type="http://schemas.openxmlformats.org/officeDocument/2006/relationships/slide" Target="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slide" Target="slid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8.jpeg"/><Relationship Id="rId5" Type="http://schemas.openxmlformats.org/officeDocument/2006/relationships/slide" Target="slide7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Заголовок 1"/>
          <p:cNvSpPr txBox="1">
            <a:spLocks/>
          </p:cNvSpPr>
          <p:nvPr/>
        </p:nvSpPr>
        <p:spPr bwMode="auto">
          <a:xfrm>
            <a:off x="1258888" y="692150"/>
            <a:ext cx="72739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6000">
              <a:solidFill>
                <a:srgbClr val="953735"/>
              </a:solidFill>
              <a:latin typeface="Times New Roman" pitchFamily="18" charset="0"/>
            </a:endParaRPr>
          </a:p>
          <a:p>
            <a:pPr algn="ctr"/>
            <a:r>
              <a:rPr lang="ru-RU" sz="4800">
                <a:solidFill>
                  <a:srgbClr val="953735"/>
                </a:solidFill>
                <a:latin typeface="Times New Roman" pitchFamily="18" charset="0"/>
              </a:rPr>
              <a:t>Интеллектуальный марафон</a:t>
            </a:r>
          </a:p>
          <a:p>
            <a:pPr algn="ctr"/>
            <a:endParaRPr lang="ru-RU" sz="6000">
              <a:solidFill>
                <a:srgbClr val="953735"/>
              </a:solidFill>
              <a:latin typeface="Times New Roman" pitchFamily="18" charset="0"/>
            </a:endParaRPr>
          </a:p>
        </p:txBody>
      </p:sp>
      <p:sp>
        <p:nvSpPr>
          <p:cNvPr id="43010" name="Прямоугольник 1"/>
          <p:cNvSpPr>
            <a:spLocks noChangeArrowheads="1"/>
          </p:cNvSpPr>
          <p:nvPr/>
        </p:nvSpPr>
        <p:spPr bwMode="auto">
          <a:xfrm>
            <a:off x="2987675" y="2852738"/>
            <a:ext cx="4572000" cy="179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i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«Умники и Умницы»</a:t>
            </a:r>
            <a:r>
              <a:rPr lang="ru-RU" sz="2000" i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000" i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Для 4 класса</a:t>
            </a:r>
          </a:p>
          <a:p>
            <a:pPr algn="ctr"/>
            <a:r>
              <a:rPr lang="ru-RU" sz="2000" i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 предметам:</a:t>
            </a:r>
          </a:p>
          <a:p>
            <a:pPr algn="ctr"/>
            <a:r>
              <a:rPr lang="ru-RU" sz="2000" i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русский язык, окружающий мир, математика, английский язык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5013176"/>
            <a:ext cx="29523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Саламатина Ольга Викторовна</a:t>
            </a:r>
          </a:p>
          <a:p>
            <a:pPr algn="ctr">
              <a:spcBef>
                <a:spcPts val="0"/>
              </a:spcBef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Учитель начальных классов</a:t>
            </a:r>
          </a:p>
          <a:p>
            <a:pPr algn="ctr">
              <a:spcBef>
                <a:spcPts val="0"/>
              </a:spcBef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Школы № 74 имени Ю.А.Гагарина</a:t>
            </a:r>
          </a:p>
          <a:p>
            <a:pPr algn="ctr">
              <a:spcBef>
                <a:spcPts val="0"/>
              </a:spcBef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Г.Ярославль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альтернативный процесс 4"/>
          <p:cNvSpPr/>
          <p:nvPr/>
        </p:nvSpPr>
        <p:spPr>
          <a:xfrm>
            <a:off x="1476375" y="1266825"/>
            <a:ext cx="6624638" cy="2667000"/>
          </a:xfrm>
          <a:prstGeom prst="flowChartAlternateProcess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i="1">
                <a:solidFill>
                  <a:srgbClr val="00B050"/>
                </a:solidFill>
              </a:rPr>
              <a:t>Какое из перечисленных деревьев не относится к хвойным?</a:t>
            </a:r>
          </a:p>
        </p:txBody>
      </p:sp>
      <p:sp>
        <p:nvSpPr>
          <p:cNvPr id="4" name="Блок-схема: альтернативный процесс 3">
            <a:hlinkClick r:id="rId3" action="ppaction://hlinksldjump"/>
          </p:cNvPr>
          <p:cNvSpPr/>
          <p:nvPr/>
        </p:nvSpPr>
        <p:spPr>
          <a:xfrm>
            <a:off x="2627313" y="692150"/>
            <a:ext cx="4465637" cy="869950"/>
          </a:xfrm>
          <a:prstGeom prst="flowChartAlternateProcess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i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Окружающий мир</a:t>
            </a:r>
          </a:p>
          <a:p>
            <a:pPr algn="ctr">
              <a:defRPr/>
            </a:pPr>
            <a:endParaRPr lang="ru-RU" sz="2000" b="1">
              <a:solidFill>
                <a:srgbClr val="009900"/>
              </a:solidFill>
            </a:endParaRPr>
          </a:p>
        </p:txBody>
      </p:sp>
      <p:sp>
        <p:nvSpPr>
          <p:cNvPr id="3" name="Блок-схема: альтернативный процесс 3">
            <a:hlinkClick r:id="rId3" action="ppaction://hlinksldjump"/>
          </p:cNvPr>
          <p:cNvSpPr/>
          <p:nvPr/>
        </p:nvSpPr>
        <p:spPr>
          <a:xfrm>
            <a:off x="1547813" y="4149725"/>
            <a:ext cx="3240087" cy="869950"/>
          </a:xfrm>
          <a:prstGeom prst="flowChartAlternateProcess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i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лиственница</a:t>
            </a:r>
          </a:p>
        </p:txBody>
      </p:sp>
      <p:sp>
        <p:nvSpPr>
          <p:cNvPr id="2" name="Блок-схема: альтернативный процесс 3">
            <a:hlinkClick r:id="rId3" action="ppaction://hlinksldjump"/>
          </p:cNvPr>
          <p:cNvSpPr/>
          <p:nvPr/>
        </p:nvSpPr>
        <p:spPr>
          <a:xfrm>
            <a:off x="5292725" y="4149725"/>
            <a:ext cx="2484438" cy="869950"/>
          </a:xfrm>
          <a:prstGeom prst="flowChartAlternateProcess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i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кипарис</a:t>
            </a:r>
          </a:p>
        </p:txBody>
      </p:sp>
      <p:sp>
        <p:nvSpPr>
          <p:cNvPr id="6" name="Блок-схема: альтернативный процесс 3">
            <a:hlinkClick r:id="rId3" action="ppaction://hlinksldjump"/>
          </p:cNvPr>
          <p:cNvSpPr/>
          <p:nvPr/>
        </p:nvSpPr>
        <p:spPr>
          <a:xfrm>
            <a:off x="2195513" y="5373688"/>
            <a:ext cx="2484437" cy="869950"/>
          </a:xfrm>
          <a:prstGeom prst="flowChartAlternateProcess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i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ясень</a:t>
            </a:r>
          </a:p>
        </p:txBody>
      </p:sp>
      <p:sp>
        <p:nvSpPr>
          <p:cNvPr id="7" name="Блок-схема: альтернативный процесс 3">
            <a:hlinkClick r:id="rId3" action="ppaction://hlinksldjump"/>
          </p:cNvPr>
          <p:cNvSpPr/>
          <p:nvPr/>
        </p:nvSpPr>
        <p:spPr>
          <a:xfrm>
            <a:off x="5292725" y="5300663"/>
            <a:ext cx="2951163" cy="869950"/>
          </a:xfrm>
          <a:prstGeom prst="flowChartAlternateProcess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i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пихта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альтернативный процесс 4"/>
          <p:cNvSpPr/>
          <p:nvPr/>
        </p:nvSpPr>
        <p:spPr>
          <a:xfrm>
            <a:off x="1476375" y="1266825"/>
            <a:ext cx="6624638" cy="3749675"/>
          </a:xfrm>
          <a:prstGeom prst="flowChartAlternateProcess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i="1">
                <a:solidFill>
                  <a:srgbClr val="00B050"/>
                </a:solidFill>
              </a:rPr>
              <a:t>Кто это? Сама пёстрая</a:t>
            </a:r>
          </a:p>
          <a:p>
            <a:pPr algn="ctr">
              <a:defRPr/>
            </a:pPr>
            <a:r>
              <a:rPr lang="ru-RU" sz="2800" b="1" i="1">
                <a:solidFill>
                  <a:srgbClr val="00B050"/>
                </a:solidFill>
              </a:rPr>
              <a:t>              Ест зелёное</a:t>
            </a:r>
            <a:r>
              <a:rPr lang="en-US" sz="2800" b="1">
                <a:solidFill>
                  <a:srgbClr val="00B050"/>
                </a:solidFill>
              </a:rPr>
              <a:t> </a:t>
            </a:r>
            <a:endParaRPr lang="ru-RU" sz="2800" b="1">
              <a:solidFill>
                <a:srgbClr val="00B050"/>
              </a:solidFill>
            </a:endParaRPr>
          </a:p>
          <a:p>
            <a:pPr algn="ctr">
              <a:defRPr/>
            </a:pPr>
            <a:r>
              <a:rPr lang="ru-RU" sz="2800" b="1" i="1">
                <a:solidFill>
                  <a:srgbClr val="00B050"/>
                </a:solidFill>
              </a:rPr>
              <a:t>           Даёт белое</a:t>
            </a:r>
          </a:p>
        </p:txBody>
      </p:sp>
      <p:sp>
        <p:nvSpPr>
          <p:cNvPr id="2" name="Управляющая кнопка: далее 1">
            <a:hlinkClick r:id="rId3" action="ppaction://hlinksldjump" highlightClick="1"/>
          </p:cNvPr>
          <p:cNvSpPr/>
          <p:nvPr/>
        </p:nvSpPr>
        <p:spPr>
          <a:xfrm>
            <a:off x="8172450" y="5732463"/>
            <a:ext cx="360363" cy="360362"/>
          </a:xfrm>
          <a:prstGeom prst="actionButtonForwardNex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4" name="Блок-схема: альтернативный процесс 3">
            <a:hlinkClick r:id="rId4" action="ppaction://hlinksldjump"/>
          </p:cNvPr>
          <p:cNvSpPr/>
          <p:nvPr/>
        </p:nvSpPr>
        <p:spPr>
          <a:xfrm>
            <a:off x="2627313" y="692150"/>
            <a:ext cx="4465637" cy="869950"/>
          </a:xfrm>
          <a:prstGeom prst="flowChartAlternateProcess">
            <a:avLst/>
          </a:prstGeom>
          <a:blipFill>
            <a:blip r:embed="rId5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i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Окружающий мир</a:t>
            </a:r>
          </a:p>
          <a:p>
            <a:pPr algn="ctr">
              <a:defRPr/>
            </a:pPr>
            <a:endParaRPr lang="ru-RU" sz="2000" b="1">
              <a:solidFill>
                <a:srgbClr val="009900"/>
              </a:solidFill>
            </a:endParaRPr>
          </a:p>
        </p:txBody>
      </p:sp>
      <p:sp>
        <p:nvSpPr>
          <p:cNvPr id="3" name="Блок-схема: альтернативный процесс 3">
            <a:hlinkClick r:id="rId4" action="ppaction://hlinksldjump"/>
          </p:cNvPr>
          <p:cNvSpPr/>
          <p:nvPr/>
        </p:nvSpPr>
        <p:spPr>
          <a:xfrm>
            <a:off x="2051050" y="5589588"/>
            <a:ext cx="2484438" cy="869950"/>
          </a:xfrm>
          <a:prstGeom prst="flowChartAlternateProcess">
            <a:avLst/>
          </a:prstGeom>
          <a:blipFill>
            <a:blip r:embed="rId5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i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корова</a:t>
            </a:r>
          </a:p>
        </p:txBody>
      </p:sp>
      <p:sp>
        <p:nvSpPr>
          <p:cNvPr id="6" name="Блок-схема: альтернативный процесс 3">
            <a:hlinkClick r:id="rId4" action="ppaction://hlinksldjump"/>
          </p:cNvPr>
          <p:cNvSpPr/>
          <p:nvPr/>
        </p:nvSpPr>
        <p:spPr>
          <a:xfrm>
            <a:off x="2051050" y="4508500"/>
            <a:ext cx="2484438" cy="869950"/>
          </a:xfrm>
          <a:prstGeom prst="flowChartAlternateProcess">
            <a:avLst/>
          </a:prstGeom>
          <a:blipFill>
            <a:blip r:embed="rId5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i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лягушка</a:t>
            </a:r>
          </a:p>
        </p:txBody>
      </p:sp>
      <p:sp>
        <p:nvSpPr>
          <p:cNvPr id="7" name="Блок-схема: альтернативный процесс 3">
            <a:hlinkClick r:id="rId4" action="ppaction://hlinksldjump"/>
          </p:cNvPr>
          <p:cNvSpPr/>
          <p:nvPr/>
        </p:nvSpPr>
        <p:spPr>
          <a:xfrm>
            <a:off x="5076825" y="4508500"/>
            <a:ext cx="2484438" cy="869950"/>
          </a:xfrm>
          <a:prstGeom prst="flowChartAlternateProcess">
            <a:avLst/>
          </a:prstGeom>
          <a:blipFill>
            <a:blip r:embed="rId5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i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змея</a:t>
            </a:r>
          </a:p>
        </p:txBody>
      </p:sp>
      <p:sp>
        <p:nvSpPr>
          <p:cNvPr id="8" name="Блок-схема: альтернативный процесс 3">
            <a:hlinkClick r:id="rId4" action="ppaction://hlinksldjump"/>
          </p:cNvPr>
          <p:cNvSpPr/>
          <p:nvPr/>
        </p:nvSpPr>
        <p:spPr>
          <a:xfrm>
            <a:off x="5148263" y="5445125"/>
            <a:ext cx="2484437" cy="869950"/>
          </a:xfrm>
          <a:prstGeom prst="flowChartAlternateProcess">
            <a:avLst/>
          </a:prstGeom>
          <a:blipFill>
            <a:blip r:embed="rId5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i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хамелеон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процесс 4"/>
          <p:cNvSpPr/>
          <p:nvPr/>
        </p:nvSpPr>
        <p:spPr>
          <a:xfrm>
            <a:off x="2051050" y="908050"/>
            <a:ext cx="5715000" cy="3606800"/>
          </a:xfrm>
          <a:prstGeom prst="flowChart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i="1">
                <a:solidFill>
                  <a:srgbClr val="7030A0"/>
                </a:solidFill>
              </a:rPr>
              <a:t>Сложили вместе два квадрата. Сколько сторон у получившейся фигуры?</a:t>
            </a:r>
          </a:p>
        </p:txBody>
      </p:sp>
      <p:sp>
        <p:nvSpPr>
          <p:cNvPr id="6" name="Блок-схема: альтернативный процесс 5">
            <a:hlinkClick r:id="rId2" action="ppaction://hlinksldjump"/>
          </p:cNvPr>
          <p:cNvSpPr/>
          <p:nvPr/>
        </p:nvSpPr>
        <p:spPr>
          <a:xfrm>
            <a:off x="2268538" y="3789363"/>
            <a:ext cx="2305050" cy="790575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>
                <a:solidFill>
                  <a:srgbClr val="00B050"/>
                </a:solidFill>
              </a:rPr>
              <a:t>8</a:t>
            </a:r>
          </a:p>
        </p:txBody>
      </p:sp>
      <p:sp>
        <p:nvSpPr>
          <p:cNvPr id="2" name="Блок-схема: альтернативный процесс 5">
            <a:hlinkClick r:id="rId2" action="ppaction://hlinksldjump"/>
          </p:cNvPr>
          <p:cNvSpPr/>
          <p:nvPr/>
        </p:nvSpPr>
        <p:spPr>
          <a:xfrm>
            <a:off x="2051050" y="836613"/>
            <a:ext cx="5832475" cy="1006475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i="1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Математика</a:t>
            </a:r>
          </a:p>
        </p:txBody>
      </p:sp>
      <p:sp>
        <p:nvSpPr>
          <p:cNvPr id="3" name="Блок-схема: альтернативный процесс 5">
            <a:hlinkClick r:id="rId2" action="ppaction://hlinksldjump"/>
          </p:cNvPr>
          <p:cNvSpPr/>
          <p:nvPr/>
        </p:nvSpPr>
        <p:spPr>
          <a:xfrm>
            <a:off x="5364163" y="3789363"/>
            <a:ext cx="2520950" cy="792162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>
                <a:solidFill>
                  <a:srgbClr val="00B050"/>
                </a:solidFill>
              </a:rPr>
              <a:t>5</a:t>
            </a:r>
          </a:p>
        </p:txBody>
      </p:sp>
      <p:sp>
        <p:nvSpPr>
          <p:cNvPr id="4" name="Блок-схема: альтернативный процесс 5">
            <a:hlinkClick r:id="rId2" action="ppaction://hlinksldjump"/>
          </p:cNvPr>
          <p:cNvSpPr/>
          <p:nvPr/>
        </p:nvSpPr>
        <p:spPr>
          <a:xfrm>
            <a:off x="2195513" y="5084763"/>
            <a:ext cx="2305050" cy="792162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7" name="Блок-схема: альтернативный процесс 5">
            <a:hlinkClick r:id="rId2" action="ppaction://hlinksldjump"/>
          </p:cNvPr>
          <p:cNvSpPr/>
          <p:nvPr/>
        </p:nvSpPr>
        <p:spPr>
          <a:xfrm>
            <a:off x="5364163" y="5013325"/>
            <a:ext cx="2447925" cy="863600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>
                <a:solidFill>
                  <a:srgbClr val="00B050"/>
                </a:solidFill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процесс 4"/>
          <p:cNvSpPr/>
          <p:nvPr/>
        </p:nvSpPr>
        <p:spPr>
          <a:xfrm>
            <a:off x="2038350" y="1262063"/>
            <a:ext cx="5715000" cy="3319462"/>
          </a:xfrm>
          <a:prstGeom prst="flowChart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i="1">
                <a:solidFill>
                  <a:srgbClr val="7030A0"/>
                </a:solidFill>
              </a:rPr>
              <a:t>Какая цифра на циферблате находится напротив цифры 5?</a:t>
            </a:r>
          </a:p>
        </p:txBody>
      </p:sp>
      <p:sp>
        <p:nvSpPr>
          <p:cNvPr id="6" name="Блок-схема: альтернативный процесс 5">
            <a:hlinkClick r:id="rId2" action="ppaction://hlinksldjump"/>
          </p:cNvPr>
          <p:cNvSpPr/>
          <p:nvPr/>
        </p:nvSpPr>
        <p:spPr>
          <a:xfrm>
            <a:off x="1908175" y="1052513"/>
            <a:ext cx="5832475" cy="1006475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i="1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Математика</a:t>
            </a:r>
          </a:p>
        </p:txBody>
      </p:sp>
      <p:sp>
        <p:nvSpPr>
          <p:cNvPr id="2" name="Блок-схема: альтернативный процесс 5">
            <a:hlinkClick r:id="rId2" action="ppaction://hlinksldjump"/>
          </p:cNvPr>
          <p:cNvSpPr/>
          <p:nvPr/>
        </p:nvSpPr>
        <p:spPr>
          <a:xfrm>
            <a:off x="2555875" y="4221163"/>
            <a:ext cx="2305050" cy="790575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>
                <a:solidFill>
                  <a:srgbClr val="00B050"/>
                </a:solidFill>
              </a:rPr>
              <a:t>11</a:t>
            </a:r>
          </a:p>
        </p:txBody>
      </p:sp>
      <p:sp>
        <p:nvSpPr>
          <p:cNvPr id="3" name="Блок-схема: альтернативный процесс 5">
            <a:hlinkClick r:id="rId2" action="ppaction://hlinksldjump"/>
          </p:cNvPr>
          <p:cNvSpPr/>
          <p:nvPr/>
        </p:nvSpPr>
        <p:spPr>
          <a:xfrm>
            <a:off x="2484438" y="5300663"/>
            <a:ext cx="2305050" cy="790575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>
                <a:solidFill>
                  <a:srgbClr val="00B050"/>
                </a:solidFill>
              </a:rPr>
              <a:t>12</a:t>
            </a:r>
          </a:p>
        </p:txBody>
      </p:sp>
      <p:sp>
        <p:nvSpPr>
          <p:cNvPr id="4" name="Блок-схема: альтернативный процесс 5">
            <a:hlinkClick r:id="rId2" action="ppaction://hlinksldjump"/>
          </p:cNvPr>
          <p:cNvSpPr/>
          <p:nvPr/>
        </p:nvSpPr>
        <p:spPr>
          <a:xfrm>
            <a:off x="5651500" y="4221163"/>
            <a:ext cx="2305050" cy="790575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>
                <a:solidFill>
                  <a:srgbClr val="00B050"/>
                </a:solidFill>
              </a:rPr>
              <a:t>10</a:t>
            </a:r>
          </a:p>
        </p:txBody>
      </p:sp>
      <p:sp>
        <p:nvSpPr>
          <p:cNvPr id="7" name="Блок-схема: альтернативный процесс 5">
            <a:hlinkClick r:id="rId2" action="ppaction://hlinksldjump"/>
          </p:cNvPr>
          <p:cNvSpPr/>
          <p:nvPr/>
        </p:nvSpPr>
        <p:spPr>
          <a:xfrm>
            <a:off x="5651500" y="5300663"/>
            <a:ext cx="2305050" cy="790575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>
                <a:solidFill>
                  <a:srgbClr val="00B050"/>
                </a:solidFill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>
          <a:xfrm>
            <a:off x="2038350" y="1262063"/>
            <a:ext cx="5715000" cy="3606800"/>
          </a:xfrm>
          <a:prstGeom prst="flowChart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i="1">
                <a:solidFill>
                  <a:srgbClr val="7030A0"/>
                </a:solidFill>
              </a:rPr>
              <a:t>У Кати 300 рублей, а у Вики в четыре раза больше. Что нужно сделать Вике, чтобы у девочек стало денег поровну?</a:t>
            </a:r>
          </a:p>
        </p:txBody>
      </p:sp>
      <p:sp>
        <p:nvSpPr>
          <p:cNvPr id="6" name="Блок-схема: альтернативный процесс 5">
            <a:hlinkClick r:id="rId2" action="ppaction://hlinksldjump"/>
          </p:cNvPr>
          <p:cNvSpPr/>
          <p:nvPr/>
        </p:nvSpPr>
        <p:spPr>
          <a:xfrm>
            <a:off x="1908175" y="476250"/>
            <a:ext cx="5832475" cy="1006475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i="1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Математика</a:t>
            </a:r>
          </a:p>
        </p:txBody>
      </p:sp>
      <p:sp>
        <p:nvSpPr>
          <p:cNvPr id="2" name="Блок-схема: альтернативный процесс 5">
            <a:hlinkClick r:id="rId2" action="ppaction://hlinksldjump"/>
          </p:cNvPr>
          <p:cNvSpPr/>
          <p:nvPr/>
        </p:nvSpPr>
        <p:spPr>
          <a:xfrm>
            <a:off x="2987675" y="4724400"/>
            <a:ext cx="3744913" cy="1150938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>
                <a:solidFill>
                  <a:srgbClr val="00B050"/>
                </a:solidFill>
              </a:rPr>
              <a:t>Поделиться с Катей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>
          <a:xfrm>
            <a:off x="2038350" y="1196975"/>
            <a:ext cx="5715000" cy="3390900"/>
          </a:xfrm>
          <a:prstGeom prst="flowChart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i="1">
                <a:solidFill>
                  <a:srgbClr val="7030A0"/>
                </a:solidFill>
              </a:rPr>
              <a:t>В котором часу отправился автобус с пассажирами, если на конечный пункт он прибыл в 20ч 19 мин, а в пути был 125 мин?</a:t>
            </a:r>
          </a:p>
        </p:txBody>
      </p:sp>
      <p:sp>
        <p:nvSpPr>
          <p:cNvPr id="2" name="Управляющая кнопка: далее 1">
            <a:hlinkClick r:id="rId2" action="ppaction://hlinksldjump" highlightClick="1"/>
          </p:cNvPr>
          <p:cNvSpPr/>
          <p:nvPr/>
        </p:nvSpPr>
        <p:spPr>
          <a:xfrm>
            <a:off x="8172450" y="5661025"/>
            <a:ext cx="431800" cy="504825"/>
          </a:xfrm>
          <a:prstGeom prst="actionButtonForwardNex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6" name="Блок-схема: альтернативный процесс 5">
            <a:hlinkClick r:id="rId3" action="ppaction://hlinksldjump"/>
          </p:cNvPr>
          <p:cNvSpPr/>
          <p:nvPr/>
        </p:nvSpPr>
        <p:spPr>
          <a:xfrm>
            <a:off x="1908175" y="476250"/>
            <a:ext cx="5832475" cy="1006475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i="1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Математика</a:t>
            </a:r>
          </a:p>
        </p:txBody>
      </p:sp>
      <p:sp>
        <p:nvSpPr>
          <p:cNvPr id="3" name="Блок-схема: альтернативный процесс 5">
            <a:hlinkClick r:id="rId3" action="ppaction://hlinksldjump"/>
          </p:cNvPr>
          <p:cNvSpPr/>
          <p:nvPr/>
        </p:nvSpPr>
        <p:spPr>
          <a:xfrm>
            <a:off x="2339975" y="4221163"/>
            <a:ext cx="2305050" cy="790575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>
                <a:solidFill>
                  <a:srgbClr val="00B050"/>
                </a:solidFill>
              </a:rPr>
              <a:t>18 ч 14 мин</a:t>
            </a:r>
          </a:p>
        </p:txBody>
      </p:sp>
      <p:sp>
        <p:nvSpPr>
          <p:cNvPr id="5" name="Блок-схема: альтернативный процесс 5">
            <a:hlinkClick r:id="rId3" action="ppaction://hlinksldjump"/>
          </p:cNvPr>
          <p:cNvSpPr/>
          <p:nvPr/>
        </p:nvSpPr>
        <p:spPr>
          <a:xfrm>
            <a:off x="2339975" y="5445125"/>
            <a:ext cx="2305050" cy="790575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>
                <a:solidFill>
                  <a:srgbClr val="00B050"/>
                </a:solidFill>
              </a:rPr>
              <a:t>18 ч 19 мин</a:t>
            </a:r>
          </a:p>
        </p:txBody>
      </p:sp>
      <p:sp>
        <p:nvSpPr>
          <p:cNvPr id="7" name="Блок-схема: альтернативный процесс 5">
            <a:hlinkClick r:id="rId3" action="ppaction://hlinksldjump"/>
          </p:cNvPr>
          <p:cNvSpPr/>
          <p:nvPr/>
        </p:nvSpPr>
        <p:spPr>
          <a:xfrm>
            <a:off x="5219700" y="4221163"/>
            <a:ext cx="2305050" cy="790575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>
                <a:solidFill>
                  <a:srgbClr val="00B050"/>
                </a:solidFill>
              </a:rPr>
              <a:t>14 ч 18 мин</a:t>
            </a:r>
          </a:p>
        </p:txBody>
      </p:sp>
      <p:sp>
        <p:nvSpPr>
          <p:cNvPr id="8" name="Блок-схема: альтернативный процесс 5">
            <a:hlinkClick r:id="rId3" action="ppaction://hlinksldjump"/>
          </p:cNvPr>
          <p:cNvSpPr/>
          <p:nvPr/>
        </p:nvSpPr>
        <p:spPr>
          <a:xfrm>
            <a:off x="5292725" y="5445125"/>
            <a:ext cx="2305050" cy="790575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>
                <a:solidFill>
                  <a:srgbClr val="00B050"/>
                </a:solidFill>
              </a:rPr>
              <a:t>18 ч 11 мин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>
          <a:xfrm>
            <a:off x="1763713" y="1844675"/>
            <a:ext cx="5616575" cy="1871663"/>
          </a:xfrm>
          <a:prstGeom prst="flowChartProcess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i="1">
                <a:solidFill>
                  <a:srgbClr val="0070C0"/>
                </a:solidFill>
              </a:rPr>
              <a:t>За кем побежала Алиса, перед тем как оказалась в Стране Чудес?</a:t>
            </a: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1835150" y="4149725"/>
            <a:ext cx="2376488" cy="866775"/>
          </a:xfrm>
          <a:prstGeom prst="flowChartAlternateProcess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>
                <a:solidFill>
                  <a:schemeClr val="tx1"/>
                </a:solidFill>
              </a:rPr>
              <a:t>За Чёрной Курицей</a:t>
            </a:r>
          </a:p>
        </p:txBody>
      </p:sp>
      <p:sp>
        <p:nvSpPr>
          <p:cNvPr id="6" name="Блок-схема: альтернативный процесс 5">
            <a:hlinkClick r:id="rId3" action="ppaction://hlinksldjump"/>
          </p:cNvPr>
          <p:cNvSpPr/>
          <p:nvPr/>
        </p:nvSpPr>
        <p:spPr>
          <a:xfrm>
            <a:off x="5076825" y="5373688"/>
            <a:ext cx="2376488" cy="866775"/>
          </a:xfrm>
          <a:prstGeom prst="flowChartAlternateProcess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>
                <a:solidFill>
                  <a:schemeClr val="tx1"/>
                </a:solidFill>
              </a:rPr>
              <a:t>За Белым Кроликом</a:t>
            </a: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2052638" y="5392738"/>
            <a:ext cx="2374900" cy="866775"/>
          </a:xfrm>
          <a:prstGeom prst="flowChartAlternateProcess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>
                <a:solidFill>
                  <a:schemeClr val="tx1"/>
                </a:solidFill>
              </a:rPr>
              <a:t>За Рыжим Котом</a:t>
            </a: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4859338" y="4149725"/>
            <a:ext cx="2376487" cy="866775"/>
          </a:xfrm>
          <a:prstGeom prst="flowChartAlternateProcess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>
                <a:solidFill>
                  <a:schemeClr val="tx1"/>
                </a:solidFill>
              </a:rPr>
              <a:t>За Серой Мышью</a:t>
            </a:r>
          </a:p>
        </p:txBody>
      </p:sp>
      <p:sp>
        <p:nvSpPr>
          <p:cNvPr id="2" name="Блок-схема: альтернативный процесс 4">
            <a:hlinkClick r:id="rId4" action="ppaction://hlinksldjump"/>
          </p:cNvPr>
          <p:cNvSpPr/>
          <p:nvPr/>
        </p:nvSpPr>
        <p:spPr>
          <a:xfrm>
            <a:off x="2555875" y="981075"/>
            <a:ext cx="3887788" cy="1028700"/>
          </a:xfrm>
          <a:prstGeom prst="flowChartAlternateProcess">
            <a:avLst/>
          </a:prstGeom>
          <a:blipFill>
            <a:blip r:embed="rId5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i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Общие вопросы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процесс 4"/>
          <p:cNvSpPr/>
          <p:nvPr/>
        </p:nvSpPr>
        <p:spPr>
          <a:xfrm>
            <a:off x="1763713" y="1844675"/>
            <a:ext cx="5616575" cy="2089150"/>
          </a:xfrm>
          <a:prstGeom prst="flowChartProcess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i="1">
                <a:solidFill>
                  <a:srgbClr val="0070C0"/>
                </a:solidFill>
              </a:rPr>
              <a:t>Сколько пар парных согласных по звонкости-глухости в русском языке?</a:t>
            </a: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2027238" y="4221163"/>
            <a:ext cx="2376487" cy="866775"/>
          </a:xfrm>
          <a:prstGeom prst="flowChartAlternateProcess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2027238" y="5376863"/>
            <a:ext cx="2376487" cy="866775"/>
          </a:xfrm>
          <a:prstGeom prst="flowChartAlternateProcess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8" name="Блок-схема: альтернативный процесс 7">
            <a:hlinkClick r:id="rId3" action="ppaction://hlinksldjump"/>
          </p:cNvPr>
          <p:cNvSpPr/>
          <p:nvPr/>
        </p:nvSpPr>
        <p:spPr>
          <a:xfrm>
            <a:off x="4708525" y="5392738"/>
            <a:ext cx="2376488" cy="866775"/>
          </a:xfrm>
          <a:prstGeom prst="flowChartAlternateProcess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4708525" y="4221163"/>
            <a:ext cx="2376488" cy="866775"/>
          </a:xfrm>
          <a:prstGeom prst="flowChartAlternateProcess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3" name="Блок-схема: альтернативный процесс 4">
            <a:hlinkClick r:id="rId4" action="ppaction://hlinksldjump"/>
          </p:cNvPr>
          <p:cNvSpPr/>
          <p:nvPr/>
        </p:nvSpPr>
        <p:spPr>
          <a:xfrm>
            <a:off x="2627313" y="1052513"/>
            <a:ext cx="3887787" cy="1028700"/>
          </a:xfrm>
          <a:prstGeom prst="flowChartAlternateProcess">
            <a:avLst/>
          </a:prstGeom>
          <a:blipFill>
            <a:blip r:embed="rId5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i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Общие вопросы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альтернативный процесс 4">
            <a:hlinkClick r:id="rId2" action="ppaction://hlinksldjump"/>
          </p:cNvPr>
          <p:cNvSpPr/>
          <p:nvPr/>
        </p:nvSpPr>
        <p:spPr>
          <a:xfrm>
            <a:off x="2555875" y="765175"/>
            <a:ext cx="3887788" cy="1028700"/>
          </a:xfrm>
          <a:prstGeom prst="flowChartAlternateProcess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i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Общие вопросы</a:t>
            </a:r>
          </a:p>
        </p:txBody>
      </p:sp>
      <p:sp>
        <p:nvSpPr>
          <p:cNvPr id="2" name="Блок-схема: процесс 4"/>
          <p:cNvSpPr/>
          <p:nvPr/>
        </p:nvSpPr>
        <p:spPr>
          <a:xfrm>
            <a:off x="1763713" y="1844675"/>
            <a:ext cx="5616575" cy="2160588"/>
          </a:xfrm>
          <a:prstGeom prst="flowChartProcess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i="1">
                <a:solidFill>
                  <a:srgbClr val="0070C0"/>
                </a:solidFill>
              </a:rPr>
              <a:t>Какой город называют северной столицей нашего государства?</a:t>
            </a: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2051050" y="4221163"/>
            <a:ext cx="2376488" cy="866775"/>
          </a:xfrm>
          <a:prstGeom prst="flowChartAlternateProcess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>
                <a:solidFill>
                  <a:schemeClr val="tx1"/>
                </a:solidFill>
              </a:rPr>
              <a:t>Москва</a:t>
            </a:r>
          </a:p>
        </p:txBody>
      </p:sp>
      <p:sp>
        <p:nvSpPr>
          <p:cNvPr id="3" name="Блок-схема: альтернативный процесс 5"/>
          <p:cNvSpPr/>
          <p:nvPr/>
        </p:nvSpPr>
        <p:spPr>
          <a:xfrm>
            <a:off x="2051050" y="5300663"/>
            <a:ext cx="2376488" cy="866775"/>
          </a:xfrm>
          <a:prstGeom prst="flowChartAlternateProcess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>
                <a:solidFill>
                  <a:schemeClr val="tx1"/>
                </a:solidFill>
              </a:rPr>
              <a:t>Великий Новгород</a:t>
            </a:r>
          </a:p>
        </p:txBody>
      </p:sp>
      <p:sp>
        <p:nvSpPr>
          <p:cNvPr id="4" name="Блок-схема: альтернативный процесс 5"/>
          <p:cNvSpPr/>
          <p:nvPr/>
        </p:nvSpPr>
        <p:spPr>
          <a:xfrm>
            <a:off x="5003800" y="5300663"/>
            <a:ext cx="2376488" cy="866775"/>
          </a:xfrm>
          <a:prstGeom prst="flowChartAlternateProcess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>
                <a:solidFill>
                  <a:schemeClr val="tx1"/>
                </a:solidFill>
              </a:rPr>
              <a:t>Ярославль</a:t>
            </a:r>
          </a:p>
        </p:txBody>
      </p:sp>
      <p:sp>
        <p:nvSpPr>
          <p:cNvPr id="7" name="Блок-схема: альтернативный процесс 5"/>
          <p:cNvSpPr/>
          <p:nvPr/>
        </p:nvSpPr>
        <p:spPr>
          <a:xfrm>
            <a:off x="5003800" y="4221163"/>
            <a:ext cx="2376488" cy="866775"/>
          </a:xfrm>
          <a:prstGeom prst="flowChartAlternateProcess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>
                <a:solidFill>
                  <a:schemeClr val="tx1"/>
                </a:solidFill>
              </a:rPr>
              <a:t>Санкт-Петербург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альтернативный процесс 4">
            <a:hlinkClick r:id="rId2" action="ppaction://hlinksldjump"/>
          </p:cNvPr>
          <p:cNvSpPr/>
          <p:nvPr/>
        </p:nvSpPr>
        <p:spPr>
          <a:xfrm>
            <a:off x="2484438" y="692150"/>
            <a:ext cx="3887787" cy="1028700"/>
          </a:xfrm>
          <a:prstGeom prst="flowChartAlternateProcess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i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Общие вопросы</a:t>
            </a:r>
          </a:p>
        </p:txBody>
      </p:sp>
      <p:sp>
        <p:nvSpPr>
          <p:cNvPr id="2" name="Блок-схема: процесс 4"/>
          <p:cNvSpPr/>
          <p:nvPr/>
        </p:nvSpPr>
        <p:spPr>
          <a:xfrm>
            <a:off x="1763713" y="1844675"/>
            <a:ext cx="5616575" cy="2160588"/>
          </a:xfrm>
          <a:prstGeom prst="flowChartProcess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i="1">
                <a:solidFill>
                  <a:srgbClr val="0070C0"/>
                </a:solidFill>
              </a:rPr>
              <a:t>Как называется подземная железная дорога?</a:t>
            </a: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2700338" y="4437063"/>
            <a:ext cx="4392612" cy="866775"/>
          </a:xfrm>
          <a:prstGeom prst="flowChartAlternateProcess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>
                <a:solidFill>
                  <a:schemeClr val="tx1"/>
                </a:solidFill>
              </a:rPr>
              <a:t>Метро</a:t>
            </a:r>
          </a:p>
        </p:txBody>
      </p:sp>
      <p:sp>
        <p:nvSpPr>
          <p:cNvPr id="3" name="Управляющая кнопка: далее 1">
            <a:hlinkClick r:id="rId5" action="ppaction://hlinksldjump" highlightClick="1"/>
          </p:cNvPr>
          <p:cNvSpPr/>
          <p:nvPr/>
        </p:nvSpPr>
        <p:spPr>
          <a:xfrm>
            <a:off x="7885113" y="5810250"/>
            <a:ext cx="358775" cy="433388"/>
          </a:xfrm>
          <a:prstGeom prst="actionButtonForwardNex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Box 2"/>
          <p:cNvSpPr txBox="1">
            <a:spLocks noChangeArrowheads="1"/>
          </p:cNvSpPr>
          <p:nvPr/>
        </p:nvSpPr>
        <p:spPr bwMode="auto">
          <a:xfrm>
            <a:off x="1428750" y="1412875"/>
            <a:ext cx="62865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Ребята!</a:t>
            </a:r>
          </a:p>
          <a:p>
            <a:pPr algn="ctr"/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Предлагаем Вам интеллектуальный марафон. Выбирайте предмет, отвечайте на вопросы и набирайте баллы. Проверить себя можно, нажав на карточку с вопросом. Кто наберёт наибольшее количество баллов, тот будет победителем.</a:t>
            </a:r>
          </a:p>
          <a:p>
            <a:pPr algn="ctr"/>
            <a:r>
              <a:rPr lang="ru-RU" sz="32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Желаем удачи!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альтернативный процесс 4"/>
          <p:cNvSpPr/>
          <p:nvPr/>
        </p:nvSpPr>
        <p:spPr>
          <a:xfrm>
            <a:off x="2124075" y="2133600"/>
            <a:ext cx="5183188" cy="2482850"/>
          </a:xfrm>
          <a:prstGeom prst="flowChartAlternateProcess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7030A0"/>
                </a:solidFill>
              </a:rPr>
              <a:t>Какое слово принадлежит тебе, но употребляется чаще другими, чем тобой?</a:t>
            </a:r>
          </a:p>
        </p:txBody>
      </p:sp>
      <p:sp>
        <p:nvSpPr>
          <p:cNvPr id="8" name="Блок-схема: альтернативный процесс 7">
            <a:hlinkClick r:id="rId3" action="ppaction://hlinksldjump"/>
          </p:cNvPr>
          <p:cNvSpPr/>
          <p:nvPr/>
        </p:nvSpPr>
        <p:spPr>
          <a:xfrm>
            <a:off x="3384550" y="4992688"/>
            <a:ext cx="2374900" cy="866775"/>
          </a:xfrm>
          <a:prstGeom prst="flowChartAlternateProcess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i="1">
                <a:solidFill>
                  <a:schemeClr val="tx1"/>
                </a:solidFill>
              </a:rPr>
              <a:t>Твоё имя</a:t>
            </a:r>
          </a:p>
        </p:txBody>
      </p:sp>
      <p:sp>
        <p:nvSpPr>
          <p:cNvPr id="2" name="Блок-схема: альтернативный процесс 4">
            <a:hlinkClick r:id="rId5" action="ppaction://hlinksldjump"/>
          </p:cNvPr>
          <p:cNvSpPr/>
          <p:nvPr/>
        </p:nvSpPr>
        <p:spPr>
          <a:xfrm>
            <a:off x="2484438" y="765175"/>
            <a:ext cx="3887787" cy="1028700"/>
          </a:xfrm>
          <a:prstGeom prst="flowChartAlternateProcess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200" b="1" i="1">
                <a:solidFill>
                  <a:srgbClr val="4936D6"/>
                </a:solidFill>
              </a:rPr>
              <a:t>Суперигра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альтернативный процесс 3"/>
          <p:cNvSpPr/>
          <p:nvPr/>
        </p:nvSpPr>
        <p:spPr>
          <a:xfrm>
            <a:off x="2124075" y="2133600"/>
            <a:ext cx="5183188" cy="2519363"/>
          </a:xfrm>
          <a:prstGeom prst="flowChartAlternateProcess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800" b="1" i="1">
              <a:solidFill>
                <a:srgbClr val="7030A0"/>
              </a:solidFill>
            </a:endParaRPr>
          </a:p>
          <a:p>
            <a:pPr algn="ctr">
              <a:defRPr/>
            </a:pPr>
            <a:r>
              <a:rPr lang="ru-RU" sz="2800" b="1" i="1">
                <a:solidFill>
                  <a:srgbClr val="7030A0"/>
                </a:solidFill>
              </a:rPr>
              <a:t>Было 15 листов бело бумаги. Когда часть из них разрезали на 4 части, то листов стало 33. Сколько разрезали листов?</a:t>
            </a:r>
          </a:p>
          <a:p>
            <a:pPr algn="ctr">
              <a:defRPr/>
            </a:pPr>
            <a:endParaRPr lang="ru-RU" sz="2800" b="1">
              <a:solidFill>
                <a:srgbClr val="7030A0"/>
              </a:solidFill>
            </a:endParaRPr>
          </a:p>
        </p:txBody>
      </p:sp>
      <p:sp>
        <p:nvSpPr>
          <p:cNvPr id="5" name="Блок-схема: альтернативный процесс 4">
            <a:hlinkClick r:id="rId3" action="ppaction://hlinksldjump"/>
          </p:cNvPr>
          <p:cNvSpPr/>
          <p:nvPr/>
        </p:nvSpPr>
        <p:spPr>
          <a:xfrm>
            <a:off x="2700338" y="4992688"/>
            <a:ext cx="3887787" cy="1028700"/>
          </a:xfrm>
          <a:prstGeom prst="flowChartAlternateProcess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i="1">
                <a:solidFill>
                  <a:schemeClr val="tx1"/>
                </a:solidFill>
              </a:rPr>
              <a:t>Шесть</a:t>
            </a:r>
          </a:p>
        </p:txBody>
      </p:sp>
      <p:sp>
        <p:nvSpPr>
          <p:cNvPr id="2" name="Блок-схема: альтернативный процесс 4">
            <a:hlinkClick r:id="rId3" action="ppaction://hlinksldjump"/>
          </p:cNvPr>
          <p:cNvSpPr/>
          <p:nvPr/>
        </p:nvSpPr>
        <p:spPr>
          <a:xfrm>
            <a:off x="2555875" y="620713"/>
            <a:ext cx="3887788" cy="1028700"/>
          </a:xfrm>
          <a:prstGeom prst="flowChartAlternateProcess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200" b="1" i="1">
                <a:solidFill>
                  <a:srgbClr val="4936D6"/>
                </a:solidFill>
              </a:rPr>
              <a:t>Суперигра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альтернативный процесс 4">
            <a:hlinkClick r:id="rId2" action="ppaction://hlinksldjump"/>
          </p:cNvPr>
          <p:cNvSpPr/>
          <p:nvPr/>
        </p:nvSpPr>
        <p:spPr>
          <a:xfrm>
            <a:off x="2555875" y="692150"/>
            <a:ext cx="3887788" cy="1028700"/>
          </a:xfrm>
          <a:prstGeom prst="flowChartAlternateProcess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200" b="1" i="1">
                <a:solidFill>
                  <a:srgbClr val="4936D6"/>
                </a:solidFill>
              </a:rPr>
              <a:t>Суперигра</a:t>
            </a:r>
          </a:p>
        </p:txBody>
      </p:sp>
      <p:sp>
        <p:nvSpPr>
          <p:cNvPr id="2" name="Блок-схема: альтернативный процесс 4"/>
          <p:cNvSpPr/>
          <p:nvPr/>
        </p:nvSpPr>
        <p:spPr>
          <a:xfrm>
            <a:off x="2124075" y="1989138"/>
            <a:ext cx="5183188" cy="2627312"/>
          </a:xfrm>
          <a:prstGeom prst="flowChartAlternateProcess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i="1">
                <a:solidFill>
                  <a:srgbClr val="7030A0"/>
                </a:solidFill>
              </a:rPr>
              <a:t>Сколько дней в високосном году?</a:t>
            </a:r>
          </a:p>
        </p:txBody>
      </p:sp>
      <p:sp>
        <p:nvSpPr>
          <p:cNvPr id="3" name="Блок-схема: альтернативный процесс 4">
            <a:hlinkClick r:id="rId2" action="ppaction://hlinksldjump"/>
          </p:cNvPr>
          <p:cNvSpPr/>
          <p:nvPr/>
        </p:nvSpPr>
        <p:spPr>
          <a:xfrm>
            <a:off x="2700338" y="4992688"/>
            <a:ext cx="3887787" cy="1028700"/>
          </a:xfrm>
          <a:prstGeom prst="flowChartAlternateProcess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i="1">
                <a:solidFill>
                  <a:schemeClr val="tx1"/>
                </a:solidFill>
              </a:rPr>
              <a:t>366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альтернативный процесс 4">
            <a:hlinkClick r:id="rId2" action="ppaction://hlinksldjump"/>
          </p:cNvPr>
          <p:cNvSpPr/>
          <p:nvPr/>
        </p:nvSpPr>
        <p:spPr>
          <a:xfrm>
            <a:off x="2555875" y="620713"/>
            <a:ext cx="3887788" cy="1028700"/>
          </a:xfrm>
          <a:prstGeom prst="flowChartAlternateProcess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200" b="1" i="1">
                <a:solidFill>
                  <a:srgbClr val="4936D6"/>
                </a:solidFill>
              </a:rPr>
              <a:t>Суперигра</a:t>
            </a:r>
          </a:p>
        </p:txBody>
      </p:sp>
      <p:sp>
        <p:nvSpPr>
          <p:cNvPr id="2" name="Блок-схема: альтернативный процесс 4"/>
          <p:cNvSpPr/>
          <p:nvPr/>
        </p:nvSpPr>
        <p:spPr>
          <a:xfrm>
            <a:off x="2124075" y="1916113"/>
            <a:ext cx="5183188" cy="2700337"/>
          </a:xfrm>
          <a:prstGeom prst="flowChartAlternateProcess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i="1">
                <a:solidFill>
                  <a:srgbClr val="7030A0"/>
                </a:solidFill>
              </a:rPr>
              <a:t>Что идёт не двигаясь с места?</a:t>
            </a:r>
          </a:p>
        </p:txBody>
      </p:sp>
      <p:sp>
        <p:nvSpPr>
          <p:cNvPr id="3" name="Блок-схема: альтернативный процесс 4">
            <a:hlinkClick r:id="rId2" action="ppaction://hlinksldjump"/>
          </p:cNvPr>
          <p:cNvSpPr/>
          <p:nvPr/>
        </p:nvSpPr>
        <p:spPr>
          <a:xfrm>
            <a:off x="2700338" y="4992688"/>
            <a:ext cx="3887787" cy="1028700"/>
          </a:xfrm>
          <a:prstGeom prst="flowChartAlternateProcess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i="1">
                <a:solidFill>
                  <a:schemeClr val="tx1"/>
                </a:solidFill>
              </a:rPr>
              <a:t>Время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альтернативный процесс 4">
            <a:hlinkClick r:id="rId2" action="ppaction://hlinksldjump"/>
          </p:cNvPr>
          <p:cNvSpPr/>
          <p:nvPr/>
        </p:nvSpPr>
        <p:spPr>
          <a:xfrm>
            <a:off x="2555875" y="620713"/>
            <a:ext cx="3887788" cy="1028700"/>
          </a:xfrm>
          <a:prstGeom prst="flowChartAlternateProcess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200" b="1" i="1">
                <a:solidFill>
                  <a:srgbClr val="4936D6"/>
                </a:solidFill>
              </a:rPr>
              <a:t>Суперигра</a:t>
            </a:r>
          </a:p>
        </p:txBody>
      </p:sp>
      <p:sp>
        <p:nvSpPr>
          <p:cNvPr id="2" name="Блок-схема: альтернативный процесс 4"/>
          <p:cNvSpPr/>
          <p:nvPr/>
        </p:nvSpPr>
        <p:spPr>
          <a:xfrm>
            <a:off x="2124075" y="1916113"/>
            <a:ext cx="5183188" cy="2700337"/>
          </a:xfrm>
          <a:prstGeom prst="flowChartAlternateProcess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i="1">
                <a:solidFill>
                  <a:srgbClr val="7030A0"/>
                </a:solidFill>
              </a:rPr>
              <a:t>Назови имя отца деревянного мальчика</a:t>
            </a:r>
          </a:p>
        </p:txBody>
      </p:sp>
      <p:sp>
        <p:nvSpPr>
          <p:cNvPr id="3" name="Блок-схема: альтернативный процесс 4">
            <a:hlinkClick r:id="rId2" action="ppaction://hlinksldjump"/>
          </p:cNvPr>
          <p:cNvSpPr/>
          <p:nvPr/>
        </p:nvSpPr>
        <p:spPr>
          <a:xfrm>
            <a:off x="2700338" y="4992688"/>
            <a:ext cx="3887787" cy="1028700"/>
          </a:xfrm>
          <a:prstGeom prst="flowChartAlternateProcess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i="1">
                <a:solidFill>
                  <a:schemeClr val="tx1"/>
                </a:solidFill>
              </a:rPr>
              <a:t>Папа Карло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альтернативный процесс 4">
            <a:hlinkClick r:id="rId2" action="ppaction://hlinksldjump"/>
          </p:cNvPr>
          <p:cNvSpPr/>
          <p:nvPr/>
        </p:nvSpPr>
        <p:spPr>
          <a:xfrm>
            <a:off x="2555875" y="620713"/>
            <a:ext cx="3887788" cy="1028700"/>
          </a:xfrm>
          <a:prstGeom prst="flowChartAlternateProcess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200" b="1" i="1">
                <a:solidFill>
                  <a:srgbClr val="4936D6"/>
                </a:solidFill>
              </a:rPr>
              <a:t>Суперигра</a:t>
            </a:r>
          </a:p>
        </p:txBody>
      </p:sp>
      <p:sp>
        <p:nvSpPr>
          <p:cNvPr id="2" name="Блок-схема: альтернативный процесс 4"/>
          <p:cNvSpPr/>
          <p:nvPr/>
        </p:nvSpPr>
        <p:spPr>
          <a:xfrm>
            <a:off x="2124075" y="1916113"/>
            <a:ext cx="5183188" cy="2700337"/>
          </a:xfrm>
          <a:prstGeom prst="flowChartAlternateProcess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i="1">
                <a:solidFill>
                  <a:srgbClr val="7030A0"/>
                </a:solidFill>
              </a:rPr>
              <a:t>What day of the week today</a:t>
            </a:r>
            <a:r>
              <a:rPr lang="ru-RU" sz="2800" b="1" i="1">
                <a:solidFill>
                  <a:srgbClr val="7030A0"/>
                </a:solidFill>
              </a:rPr>
              <a:t>?</a:t>
            </a:r>
          </a:p>
        </p:txBody>
      </p:sp>
      <p:sp>
        <p:nvSpPr>
          <p:cNvPr id="3" name="Блок-схема: альтернативный процесс 4">
            <a:hlinkClick r:id="rId2" action="ppaction://hlinksldjump"/>
          </p:cNvPr>
          <p:cNvSpPr/>
          <p:nvPr/>
        </p:nvSpPr>
        <p:spPr>
          <a:xfrm>
            <a:off x="2700338" y="4992688"/>
            <a:ext cx="3887787" cy="1028700"/>
          </a:xfrm>
          <a:prstGeom prst="flowChartAlternateProcess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i="1">
                <a:solidFill>
                  <a:schemeClr val="tx1"/>
                </a:solidFill>
              </a:rPr>
              <a:t>Wednesday </a:t>
            </a:r>
            <a:endParaRPr lang="ru-RU" sz="2800" b="1" i="1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2800" b="1" i="1">
                <a:solidFill>
                  <a:schemeClr val="tx1"/>
                </a:solidFill>
              </a:rPr>
              <a:t>(Уэнздэй)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альтернативный процесс 4"/>
          <p:cNvSpPr/>
          <p:nvPr/>
        </p:nvSpPr>
        <p:spPr>
          <a:xfrm>
            <a:off x="2124075" y="1916113"/>
            <a:ext cx="5183188" cy="2700337"/>
          </a:xfrm>
          <a:prstGeom prst="flowChartAlternateProcess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i="1" dirty="0">
                <a:solidFill>
                  <a:srgbClr val="7030A0"/>
                </a:solidFill>
              </a:rPr>
              <a:t>Спасибо за игру!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Интернет ресурсы</a:t>
            </a:r>
            <a:endParaRPr lang="ru-RU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8254" t="79663" r="14021" b="2238"/>
          <a:stretch>
            <a:fillRect/>
          </a:stretch>
        </p:blipFill>
        <p:spPr bwMode="auto">
          <a:xfrm>
            <a:off x="1043608" y="1268760"/>
            <a:ext cx="6912768" cy="100811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1763688" y="1196752"/>
            <a:ext cx="57606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Источник шаблона презентации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63688" y="2133630"/>
            <a:ext cx="6480720" cy="4724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u="sng" dirty="0" smtClean="0">
                <a:solidFill>
                  <a:prstClr val="black"/>
                </a:solidFill>
                <a:hlinkClick r:id="rId3"/>
              </a:rPr>
              <a:t>http://s3.uploads.ru/BdO9t.png </a:t>
            </a:r>
            <a:endParaRPr lang="ru-RU" sz="2000" u="sng" dirty="0" smtClean="0">
              <a:solidFill>
                <a:prstClr val="black"/>
              </a:solidFill>
            </a:endParaRPr>
          </a:p>
          <a:p>
            <a:pPr algn="ctr"/>
            <a:r>
              <a:rPr lang="ru-RU" sz="2400" i="1" dirty="0" smtClean="0">
                <a:solidFill>
                  <a:prstClr val="black"/>
                </a:solidFill>
              </a:rPr>
              <a:t>рамка</a:t>
            </a:r>
          </a:p>
          <a:p>
            <a:pPr algn="ctr"/>
            <a:endParaRPr lang="ru-RU" sz="1000" i="1" dirty="0" smtClean="0">
              <a:solidFill>
                <a:prstClr val="black"/>
              </a:solidFill>
            </a:endParaRPr>
          </a:p>
          <a:p>
            <a:pPr algn="ctr"/>
            <a:r>
              <a:rPr lang="en-US" sz="2000" u="sng" dirty="0" smtClean="0">
                <a:solidFill>
                  <a:prstClr val="black"/>
                </a:solidFill>
                <a:hlinkClick r:id="rId4"/>
              </a:rPr>
              <a:t>http</a:t>
            </a:r>
            <a:r>
              <a:rPr lang="ru-RU" sz="2000" u="sng" dirty="0" smtClean="0">
                <a:solidFill>
                  <a:prstClr val="black"/>
                </a:solidFill>
                <a:hlinkClick r:id="rId4"/>
              </a:rPr>
              <a:t>://</a:t>
            </a:r>
            <a:r>
              <a:rPr lang="en-US" sz="2000" u="sng" dirty="0" err="1" smtClean="0">
                <a:solidFill>
                  <a:prstClr val="black"/>
                </a:solidFill>
                <a:hlinkClick r:id="rId4"/>
              </a:rPr>
              <a:t>cs</a:t>
            </a:r>
            <a:r>
              <a:rPr lang="ru-RU" sz="2000" u="sng" dirty="0" smtClean="0">
                <a:solidFill>
                  <a:prstClr val="black"/>
                </a:solidFill>
                <a:hlinkClick r:id="rId4"/>
              </a:rPr>
              <a:t>10561.</a:t>
            </a:r>
            <a:r>
              <a:rPr lang="en-US" sz="2000" u="sng" dirty="0" err="1" smtClean="0">
                <a:solidFill>
                  <a:prstClr val="black"/>
                </a:solidFill>
                <a:hlinkClick r:id="rId4"/>
              </a:rPr>
              <a:t>vkontakte</a:t>
            </a:r>
            <a:r>
              <a:rPr lang="ru-RU" sz="2000" u="sng" dirty="0" smtClean="0">
                <a:solidFill>
                  <a:prstClr val="black"/>
                </a:solidFill>
                <a:hlinkClick r:id="rId4"/>
              </a:rPr>
              <a:t>.</a:t>
            </a:r>
            <a:r>
              <a:rPr lang="en-US" sz="2000" u="sng" dirty="0" err="1" smtClean="0">
                <a:solidFill>
                  <a:prstClr val="black"/>
                </a:solidFill>
                <a:hlinkClick r:id="rId4"/>
              </a:rPr>
              <a:t>ru</a:t>
            </a:r>
            <a:r>
              <a:rPr lang="ru-RU" sz="2000" u="sng" dirty="0" smtClean="0">
                <a:solidFill>
                  <a:prstClr val="black"/>
                </a:solidFill>
                <a:hlinkClick r:id="rId4"/>
              </a:rPr>
              <a:t>/</a:t>
            </a:r>
            <a:r>
              <a:rPr lang="en-US" sz="2000" u="sng" dirty="0" smtClean="0">
                <a:solidFill>
                  <a:prstClr val="black"/>
                </a:solidFill>
                <a:hlinkClick r:id="rId4"/>
              </a:rPr>
              <a:t>u</a:t>
            </a:r>
            <a:r>
              <a:rPr lang="ru-RU" sz="2000" u="sng" dirty="0" smtClean="0">
                <a:solidFill>
                  <a:prstClr val="black"/>
                </a:solidFill>
                <a:hlinkClick r:id="rId4"/>
              </a:rPr>
              <a:t>111299510/-5/</a:t>
            </a:r>
            <a:r>
              <a:rPr lang="en-US" sz="2000" u="sng" dirty="0" smtClean="0">
                <a:solidFill>
                  <a:prstClr val="black"/>
                </a:solidFill>
                <a:hlinkClick r:id="rId4"/>
              </a:rPr>
              <a:t>x</a:t>
            </a:r>
            <a:r>
              <a:rPr lang="ru-RU" sz="2000" u="sng" dirty="0" smtClean="0">
                <a:solidFill>
                  <a:prstClr val="black"/>
                </a:solidFill>
                <a:hlinkClick r:id="rId4"/>
              </a:rPr>
              <a:t>_70</a:t>
            </a:r>
            <a:r>
              <a:rPr lang="en-US" sz="2000" u="sng" dirty="0" smtClean="0">
                <a:solidFill>
                  <a:prstClr val="black"/>
                </a:solidFill>
                <a:hlinkClick r:id="rId4"/>
              </a:rPr>
              <a:t>c</a:t>
            </a:r>
            <a:r>
              <a:rPr lang="ru-RU" sz="2000" u="sng" dirty="0" smtClean="0">
                <a:solidFill>
                  <a:prstClr val="black"/>
                </a:solidFill>
                <a:hlinkClick r:id="rId4"/>
              </a:rPr>
              <a:t>5</a:t>
            </a:r>
            <a:r>
              <a:rPr lang="en-US" sz="2000" u="sng" dirty="0" smtClean="0">
                <a:solidFill>
                  <a:prstClr val="black"/>
                </a:solidFill>
                <a:hlinkClick r:id="rId4"/>
              </a:rPr>
              <a:t>f</a:t>
            </a:r>
            <a:r>
              <a:rPr lang="ru-RU" sz="2000" u="sng" dirty="0" smtClean="0">
                <a:solidFill>
                  <a:prstClr val="black"/>
                </a:solidFill>
                <a:hlinkClick r:id="rId4"/>
              </a:rPr>
              <a:t>3</a:t>
            </a:r>
            <a:r>
              <a:rPr lang="en-US" sz="2000" u="sng" dirty="0" err="1" smtClean="0">
                <a:solidFill>
                  <a:prstClr val="black"/>
                </a:solidFill>
                <a:hlinkClick r:id="rId4"/>
              </a:rPr>
              <a:t>cb</a:t>
            </a:r>
            <a:r>
              <a:rPr lang="ru-RU" sz="2000" u="sng" dirty="0" smtClean="0">
                <a:solidFill>
                  <a:prstClr val="black"/>
                </a:solidFill>
                <a:hlinkClick r:id="rId4"/>
              </a:rPr>
              <a:t>.</a:t>
            </a:r>
            <a:r>
              <a:rPr lang="en-US" sz="2000" u="sng" dirty="0" smtClean="0">
                <a:solidFill>
                  <a:prstClr val="black"/>
                </a:solidFill>
                <a:hlinkClick r:id="rId4"/>
              </a:rPr>
              <a:t>jpg </a:t>
            </a:r>
            <a:endParaRPr lang="ru-RU" sz="2000" u="sng" dirty="0" smtClean="0">
              <a:solidFill>
                <a:prstClr val="black"/>
              </a:solidFill>
            </a:endParaRPr>
          </a:p>
          <a:p>
            <a:pPr algn="ctr"/>
            <a:r>
              <a:rPr lang="ru-RU" sz="2400" i="1" dirty="0" smtClean="0">
                <a:solidFill>
                  <a:prstClr val="black"/>
                </a:solidFill>
              </a:rPr>
              <a:t>перо, чернильница</a:t>
            </a:r>
          </a:p>
          <a:p>
            <a:pPr algn="ctr"/>
            <a:endParaRPr lang="ru-RU" sz="1000" i="1" dirty="0" smtClean="0">
              <a:solidFill>
                <a:prstClr val="black"/>
              </a:solidFill>
            </a:endParaRPr>
          </a:p>
          <a:p>
            <a:pPr algn="ctr"/>
            <a:r>
              <a:rPr lang="ru-RU" dirty="0" smtClean="0">
                <a:solidFill>
                  <a:prstClr val="black"/>
                </a:solidFill>
                <a:hlinkClick r:id="rId5"/>
              </a:rPr>
              <a:t>http://img-fotki.yandex.ru/get/6434/136487634.a39/0_d5931_5c31a0b1_XL.png</a:t>
            </a:r>
            <a:r>
              <a:rPr lang="ru-RU" dirty="0" smtClean="0">
                <a:solidFill>
                  <a:prstClr val="black"/>
                </a:solidFill>
              </a:rPr>
              <a:t>  </a:t>
            </a:r>
          </a:p>
          <a:p>
            <a:pPr algn="ctr"/>
            <a:r>
              <a:rPr lang="ru-RU" sz="2400" i="1" dirty="0" smtClean="0">
                <a:solidFill>
                  <a:prstClr val="black"/>
                </a:solidFill>
              </a:rPr>
              <a:t>книги</a:t>
            </a:r>
          </a:p>
          <a:p>
            <a:pPr algn="ctr"/>
            <a:endParaRPr lang="ru-RU" sz="1000" dirty="0" smtClean="0">
              <a:solidFill>
                <a:prstClr val="black"/>
              </a:solidFill>
            </a:endParaRPr>
          </a:p>
          <a:p>
            <a:pPr algn="ctr"/>
            <a:r>
              <a:rPr lang="ru-RU" sz="2000" dirty="0" smtClean="0">
                <a:solidFill>
                  <a:prstClr val="black"/>
                </a:solidFill>
                <a:hlinkClick r:id="rId6"/>
              </a:rPr>
              <a:t>http://s1.pic4you.ru/allimage/y2012/10-26/12216/2601840.png</a:t>
            </a:r>
            <a:endParaRPr lang="ru-RU" sz="2000" dirty="0" smtClean="0">
              <a:solidFill>
                <a:prstClr val="black"/>
              </a:solidFill>
            </a:endParaRPr>
          </a:p>
          <a:p>
            <a:pPr algn="ctr"/>
            <a:r>
              <a:rPr lang="ru-RU" sz="2000" dirty="0" smtClean="0">
                <a:solidFill>
                  <a:prstClr val="black"/>
                </a:solidFill>
              </a:rPr>
              <a:t> </a:t>
            </a:r>
            <a:r>
              <a:rPr lang="ru-RU" sz="2400" i="1" dirty="0" smtClean="0">
                <a:solidFill>
                  <a:prstClr val="black"/>
                </a:solidFill>
              </a:rPr>
              <a:t>открытая книга с пером</a:t>
            </a:r>
          </a:p>
          <a:p>
            <a:pPr algn="ctr"/>
            <a:endParaRPr lang="ru-RU" sz="1000" i="1" dirty="0" smtClean="0">
              <a:solidFill>
                <a:prstClr val="black"/>
              </a:solidFill>
            </a:endParaRPr>
          </a:p>
          <a:p>
            <a:pPr algn="ctr"/>
            <a:r>
              <a:rPr lang="ru-RU" sz="2000" dirty="0" smtClean="0">
                <a:solidFill>
                  <a:prstClr val="black"/>
                </a:solidFill>
                <a:hlinkClick r:id="rId7"/>
              </a:rPr>
              <a:t>http://lenagold.narod.ru/fon/clipart/s/svit/svitolk21.png</a:t>
            </a:r>
            <a:endParaRPr lang="ru-RU" sz="2000" dirty="0" smtClean="0">
              <a:solidFill>
                <a:prstClr val="black"/>
              </a:solidFill>
            </a:endParaRPr>
          </a:p>
          <a:p>
            <a:pPr algn="ctr"/>
            <a:r>
              <a:rPr lang="ru-RU" sz="2400" i="1" dirty="0" smtClean="0">
                <a:solidFill>
                  <a:prstClr val="black"/>
                </a:solidFill>
              </a:rPr>
              <a:t>свитки</a:t>
            </a:r>
          </a:p>
          <a:p>
            <a:pPr algn="ctr"/>
            <a:endParaRPr lang="ru-RU" sz="700" i="1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лок-схема: альтернативный процесс 5">
            <a:hlinkClick r:id="rId2" action="ppaction://hlinksldjump"/>
          </p:cNvPr>
          <p:cNvSpPr/>
          <p:nvPr/>
        </p:nvSpPr>
        <p:spPr>
          <a:xfrm>
            <a:off x="2268538" y="4508500"/>
            <a:ext cx="4465637" cy="863600"/>
          </a:xfrm>
          <a:prstGeom prst="flowChartAlternateProcess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3200" b="1" i="1">
                <a:solidFill>
                  <a:srgbClr val="4936D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Общие вопросы</a:t>
            </a:r>
          </a:p>
        </p:txBody>
      </p:sp>
      <p:sp>
        <p:nvSpPr>
          <p:cNvPr id="3" name="Блок-схема: альтернативный процесс 5">
            <a:hlinkClick r:id="rId2" action="ppaction://hlinksldjump"/>
          </p:cNvPr>
          <p:cNvSpPr/>
          <p:nvPr/>
        </p:nvSpPr>
        <p:spPr>
          <a:xfrm>
            <a:off x="2268538" y="5445125"/>
            <a:ext cx="4465637" cy="863600"/>
          </a:xfrm>
          <a:prstGeom prst="flowChartAlternateProcess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3200" b="1" i="1">
                <a:solidFill>
                  <a:srgbClr val="4936D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Суперигра</a:t>
            </a:r>
          </a:p>
        </p:txBody>
      </p:sp>
      <p:sp>
        <p:nvSpPr>
          <p:cNvPr id="4" name="Блок-схема: альтернативный процесс 5">
            <a:hlinkClick r:id="rId2" action="ppaction://hlinksldjump"/>
          </p:cNvPr>
          <p:cNvSpPr/>
          <p:nvPr/>
        </p:nvSpPr>
        <p:spPr>
          <a:xfrm>
            <a:off x="2268538" y="3573463"/>
            <a:ext cx="4465637" cy="863600"/>
          </a:xfrm>
          <a:prstGeom prst="flowChartAlternateProcess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3200" b="1" i="1">
              <a:solidFill>
                <a:srgbClr val="4936D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ru-RU" sz="3200" b="1" i="1">
                <a:solidFill>
                  <a:srgbClr val="4936D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Математика</a:t>
            </a:r>
          </a:p>
          <a:p>
            <a:pPr algn="ctr">
              <a:defRPr/>
            </a:pPr>
            <a:endParaRPr lang="ru-RU" sz="3200" b="1">
              <a:solidFill>
                <a:srgbClr val="4936D6"/>
              </a:solidFill>
            </a:endParaRPr>
          </a:p>
        </p:txBody>
      </p:sp>
      <p:sp>
        <p:nvSpPr>
          <p:cNvPr id="5" name="Блок-схема: альтернативный процесс 5">
            <a:hlinkClick r:id="rId2" action="ppaction://hlinksldjump"/>
          </p:cNvPr>
          <p:cNvSpPr/>
          <p:nvPr/>
        </p:nvSpPr>
        <p:spPr>
          <a:xfrm>
            <a:off x="2268538" y="1700213"/>
            <a:ext cx="4465637" cy="863600"/>
          </a:xfrm>
          <a:prstGeom prst="flowChartAlternateProcess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3200" b="1" i="1">
                <a:solidFill>
                  <a:srgbClr val="4936D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Русский язык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907704" y="692696"/>
            <a:ext cx="5715040" cy="785818"/>
          </a:xfrm>
          <a:prstGeom prst="roundRect">
            <a:avLst/>
          </a:prstGeom>
          <a:blipFill>
            <a:blip r:embed="rId4" cstate="print"/>
            <a:tile tx="0" ty="0" sx="100000" sy="100000" flip="none" algn="tl"/>
          </a:blipFill>
          <a:ln w="25400" cap="flat" cmpd="sng" algn="ctr">
            <a:solidFill>
              <a:srgbClr val="0070C0"/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kern="0" dirty="0">
                <a:ln>
                  <a:solidFill>
                    <a:srgbClr val="9BBB59">
                      <a:lumMod val="20000"/>
                      <a:lumOff val="80000"/>
                    </a:srgbClr>
                  </a:solidFill>
                </a:ln>
                <a:solidFill>
                  <a:prstClr val="black">
                    <a:lumMod val="65000"/>
                    <a:lumOff val="3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Выбираем предмет</a:t>
            </a:r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6156325" y="1916113"/>
            <a:ext cx="360363" cy="433387"/>
          </a:xfrm>
          <a:prstGeom prst="actionButtonForwardNex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9" name="Управляющая кнопка: далее 8">
            <a:hlinkClick r:id="rId5" action="ppaction://hlinksldjump" highlightClick="1"/>
          </p:cNvPr>
          <p:cNvSpPr/>
          <p:nvPr/>
        </p:nvSpPr>
        <p:spPr>
          <a:xfrm>
            <a:off x="6156325" y="3863975"/>
            <a:ext cx="379413" cy="428625"/>
          </a:xfrm>
          <a:prstGeom prst="actionButtonForwardNex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10" name="Управляющая кнопка: далее 9">
            <a:hlinkClick r:id="rId6" action="ppaction://hlinksldjump" highlightClick="1"/>
          </p:cNvPr>
          <p:cNvSpPr/>
          <p:nvPr/>
        </p:nvSpPr>
        <p:spPr>
          <a:xfrm>
            <a:off x="6156325" y="4868863"/>
            <a:ext cx="379413" cy="431800"/>
          </a:xfrm>
          <a:prstGeom prst="actionButtonForwardNex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11" name="Управляющая кнопка: далее 10">
            <a:hlinkClick r:id="rId7" action="ppaction://hlinksldjump" highlightClick="1"/>
          </p:cNvPr>
          <p:cNvSpPr/>
          <p:nvPr/>
        </p:nvSpPr>
        <p:spPr>
          <a:xfrm>
            <a:off x="6321425" y="5786438"/>
            <a:ext cx="388938" cy="392112"/>
          </a:xfrm>
          <a:prstGeom prst="actionButtonForwardNex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12" name="Блок-схема: альтернативный процесс 5">
            <a:hlinkClick r:id="rId2" action="ppaction://hlinksldjump"/>
          </p:cNvPr>
          <p:cNvSpPr/>
          <p:nvPr/>
        </p:nvSpPr>
        <p:spPr>
          <a:xfrm>
            <a:off x="2268538" y="2636838"/>
            <a:ext cx="4465637" cy="863600"/>
          </a:xfrm>
          <a:prstGeom prst="flowChartAlternateProcess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800" b="1">
              <a:solidFill>
                <a:srgbClr val="FFFF00"/>
              </a:solidFill>
            </a:endParaRPr>
          </a:p>
        </p:txBody>
      </p:sp>
      <p:sp>
        <p:nvSpPr>
          <p:cNvPr id="59406" name="Rectangle 14"/>
          <p:cNvSpPr>
            <a:spLocks noChangeArrowheads="1"/>
          </p:cNvSpPr>
          <p:nvPr/>
        </p:nvSpPr>
        <p:spPr bwMode="auto">
          <a:xfrm>
            <a:off x="2339975" y="2781300"/>
            <a:ext cx="3816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3200" b="1" i="1">
                <a:solidFill>
                  <a:srgbClr val="4936D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Окружающий мир</a:t>
            </a:r>
          </a:p>
        </p:txBody>
      </p:sp>
      <p:sp>
        <p:nvSpPr>
          <p:cNvPr id="8" name="Управляющая кнопка: далее 7">
            <a:hlinkClick r:id="" action="ppaction://noaction" highlightClick="1"/>
            <a:hlinkHover r:id="rId8" action="ppaction://hlinksldjump"/>
          </p:cNvPr>
          <p:cNvSpPr/>
          <p:nvPr/>
        </p:nvSpPr>
        <p:spPr>
          <a:xfrm>
            <a:off x="6156325" y="2924175"/>
            <a:ext cx="360363" cy="433388"/>
          </a:xfrm>
          <a:prstGeom prst="actionButtonForwardNex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732598" y="620688"/>
            <a:ext cx="5715040" cy="785818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ln w="25400" cap="flat" cmpd="sng" algn="ctr">
            <a:solidFill>
              <a:srgbClr val="0070C0"/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kern="0" dirty="0">
                <a:ln>
                  <a:solidFill>
                    <a:srgbClr val="9BBB59">
                      <a:lumMod val="20000"/>
                      <a:lumOff val="80000"/>
                    </a:srgbClr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Русский</a:t>
            </a:r>
            <a:r>
              <a:rPr lang="ru-RU" sz="4400" b="1" kern="0" dirty="0">
                <a:ln>
                  <a:solidFill>
                    <a:srgbClr val="9BBB59">
                      <a:lumMod val="20000"/>
                      <a:lumOff val="80000"/>
                    </a:srgbClr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 язык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714480" y="1571612"/>
            <a:ext cx="5715040" cy="178595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866880" y="1724012"/>
            <a:ext cx="5715040" cy="178595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kern="0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1814513" y="1844675"/>
            <a:ext cx="5581650" cy="2389188"/>
          </a:xfrm>
          <a:prstGeom prst="flowChartAlternateProcess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>
                <a:solidFill>
                  <a:schemeClr val="bg1"/>
                </a:solidFill>
              </a:rPr>
              <a:t>Какой знак нужно поставить в словах принцессы из сказки «12 месяцев», чтобы спасти человеку жизнь:</a:t>
            </a:r>
            <a:r>
              <a:rPr lang="ru-RU" sz="2800">
                <a:solidFill>
                  <a:srgbClr val="FFFF00"/>
                </a:solidFill>
              </a:rPr>
              <a:t> </a:t>
            </a:r>
            <a:r>
              <a:rPr lang="ru-RU" sz="2800" b="1">
                <a:solidFill>
                  <a:schemeClr val="bg1"/>
                </a:solidFill>
              </a:rPr>
              <a:t>«КАЗНИТЬ НЕЛЬЗЯ ПОМИЛОВАТЬ»?</a:t>
            </a:r>
          </a:p>
        </p:txBody>
      </p:sp>
      <p:sp>
        <p:nvSpPr>
          <p:cNvPr id="6" name="Блок-схема: альтернативный процесс 5">
            <a:hlinkClick r:id="rId3" action="ppaction://hlinksldjump"/>
          </p:cNvPr>
          <p:cNvSpPr/>
          <p:nvPr/>
        </p:nvSpPr>
        <p:spPr>
          <a:xfrm>
            <a:off x="2051050" y="4581525"/>
            <a:ext cx="2160588" cy="647700"/>
          </a:xfrm>
          <a:prstGeom prst="flowChartAlternateProcess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>
                <a:solidFill>
                  <a:schemeClr val="tx1"/>
                </a:solidFill>
              </a:rPr>
              <a:t>точка</a:t>
            </a:r>
            <a:r>
              <a:rPr lang="ru-RU" sz="2800" b="1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8" name="Блок-схема: альтернативный процесс 7">
            <a:hlinkClick r:id="rId3" action="ppaction://hlinksldjump"/>
          </p:cNvPr>
          <p:cNvSpPr/>
          <p:nvPr/>
        </p:nvSpPr>
        <p:spPr>
          <a:xfrm>
            <a:off x="2771775" y="5516563"/>
            <a:ext cx="1655763" cy="649287"/>
          </a:xfrm>
          <a:prstGeom prst="flowChartAlternateProcess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>
                <a:solidFill>
                  <a:schemeClr val="tx1"/>
                </a:solidFill>
              </a:rPr>
              <a:t>!</a:t>
            </a:r>
          </a:p>
        </p:txBody>
      </p:sp>
      <p:sp>
        <p:nvSpPr>
          <p:cNvPr id="9" name="Блок-схема: альтернативный процесс 8">
            <a:hlinkClick r:id="rId3" action="ppaction://hlinksldjump"/>
          </p:cNvPr>
          <p:cNvSpPr/>
          <p:nvPr/>
        </p:nvSpPr>
        <p:spPr>
          <a:xfrm>
            <a:off x="5364163" y="4581525"/>
            <a:ext cx="2303462" cy="647700"/>
          </a:xfrm>
          <a:prstGeom prst="flowChartAlternateProcess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>
                <a:solidFill>
                  <a:schemeClr val="tx1"/>
                </a:solidFill>
              </a:rPr>
              <a:t>запятая</a:t>
            </a:r>
          </a:p>
        </p:txBody>
      </p:sp>
      <p:sp>
        <p:nvSpPr>
          <p:cNvPr id="10" name="Блок-схема: альтернативный процесс 9">
            <a:hlinkClick r:id="rId3" action="ppaction://hlinksldjump"/>
          </p:cNvPr>
          <p:cNvSpPr/>
          <p:nvPr/>
        </p:nvSpPr>
        <p:spPr>
          <a:xfrm>
            <a:off x="5076825" y="5516563"/>
            <a:ext cx="1655763" cy="649287"/>
          </a:xfrm>
          <a:prstGeom prst="flowChartAlternateProcess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>
                <a:solidFill>
                  <a:schemeClr val="tx1"/>
                </a:solidFill>
              </a:rPr>
              <a:t>тире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859088"/>
            <a:ext cx="8229600" cy="114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0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150" y="476250"/>
            <a:ext cx="5743575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Блок-схема: альтернативный процесс 6"/>
          <p:cNvSpPr/>
          <p:nvPr/>
        </p:nvSpPr>
        <p:spPr>
          <a:xfrm>
            <a:off x="1943100" y="4019550"/>
            <a:ext cx="2376488" cy="866775"/>
          </a:xfrm>
          <a:prstGeom prst="flowChartAlternateProcess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>
                <a:solidFill>
                  <a:schemeClr val="tx1"/>
                </a:solidFill>
              </a:rPr>
              <a:t>а(л,лл)ея</a:t>
            </a:r>
            <a:r>
              <a:rPr lang="ru-RU" sz="2800" b="1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1692275" y="5300663"/>
            <a:ext cx="2989263" cy="827087"/>
          </a:xfrm>
          <a:prstGeom prst="flowChartAlternateProcess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>
                <a:solidFill>
                  <a:schemeClr val="tx1"/>
                </a:solidFill>
              </a:rPr>
              <a:t>во(л,лл)ейбол</a:t>
            </a:r>
            <a:r>
              <a:rPr lang="ru-RU" sz="2800" b="1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5148263" y="5300663"/>
            <a:ext cx="3114675" cy="827087"/>
          </a:xfrm>
          <a:prstGeom prst="flowChartAlternateProcess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>
                <a:solidFill>
                  <a:schemeClr val="tx1"/>
                </a:solidFill>
              </a:rPr>
              <a:t>тро(л.лл)ейбус</a:t>
            </a:r>
            <a:r>
              <a:rPr lang="ru-RU" sz="2800" b="1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10" name="Блок-схема: альтернативный процесс 9">
            <a:hlinkClick r:id="rId5" action="ppaction://hlinksldjump"/>
          </p:cNvPr>
          <p:cNvSpPr/>
          <p:nvPr/>
        </p:nvSpPr>
        <p:spPr>
          <a:xfrm>
            <a:off x="4826000" y="4027488"/>
            <a:ext cx="2466975" cy="852487"/>
          </a:xfrm>
          <a:prstGeom prst="flowChartAlternateProcess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>
                <a:solidFill>
                  <a:schemeClr val="tx1"/>
                </a:solidFill>
              </a:rPr>
              <a:t>а(л,лл)еет</a:t>
            </a:r>
          </a:p>
        </p:txBody>
      </p:sp>
      <p:sp>
        <p:nvSpPr>
          <p:cNvPr id="3" name="Блок-схема: альтернативный процесс 2"/>
          <p:cNvSpPr/>
          <p:nvPr/>
        </p:nvSpPr>
        <p:spPr>
          <a:xfrm>
            <a:off x="2222500" y="1708150"/>
            <a:ext cx="4968875" cy="1944688"/>
          </a:xfrm>
          <a:prstGeom prst="flowChartAlternateProcess">
            <a:avLst/>
          </a:prstGeom>
          <a:blipFill>
            <a:blip r:embed="rId6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1"/>
                </a:solidFill>
              </a:rPr>
              <a:t>В каком слове одна буква «л»: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716614" y="552004"/>
            <a:ext cx="5715040" cy="785818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ln w="25400" cap="flat" cmpd="sng" algn="ctr">
            <a:solidFill>
              <a:srgbClr val="0070C0"/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kern="0" dirty="0">
                <a:ln>
                  <a:solidFill>
                    <a:srgbClr val="9BBB59">
                      <a:lumMod val="20000"/>
                      <a:lumOff val="80000"/>
                    </a:srgbClr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Русский язык</a:t>
            </a:r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1979613" y="4221163"/>
            <a:ext cx="2376487" cy="866775"/>
          </a:xfrm>
          <a:prstGeom prst="flowChartAlternateProcess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>
                <a:solidFill>
                  <a:schemeClr val="tx1"/>
                </a:solidFill>
              </a:rPr>
              <a:t>восемь</a:t>
            </a:r>
            <a:r>
              <a:rPr lang="ru-RU" sz="2800" b="1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051050" y="5395913"/>
            <a:ext cx="2376488" cy="866775"/>
          </a:xfrm>
          <a:prstGeom prst="flowChartAlternateProcess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>
                <a:solidFill>
                  <a:schemeClr val="tx1"/>
                </a:solidFill>
              </a:rPr>
              <a:t>девять</a:t>
            </a:r>
            <a:r>
              <a:rPr lang="ru-RU" sz="2800" b="1">
                <a:solidFill>
                  <a:srgbClr val="FFFF00"/>
                </a:solidFill>
              </a:rPr>
              <a:t>  </a:t>
            </a: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4716463" y="5392738"/>
            <a:ext cx="3311525" cy="866775"/>
          </a:xfrm>
          <a:prstGeom prst="flowChartAlternateProcess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>
                <a:solidFill>
                  <a:schemeClr val="tx1"/>
                </a:solidFill>
              </a:rPr>
              <a:t>одиннадцать</a:t>
            </a:r>
            <a:r>
              <a:rPr lang="ru-RU" sz="2800" b="1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7" name="Блок-схема: альтернативный процесс 6">
            <a:hlinkClick r:id="rId4" action="ppaction://hlinksldjump"/>
          </p:cNvPr>
          <p:cNvSpPr/>
          <p:nvPr/>
        </p:nvSpPr>
        <p:spPr>
          <a:xfrm>
            <a:off x="4787900" y="4221163"/>
            <a:ext cx="3168650" cy="866775"/>
          </a:xfrm>
          <a:prstGeom prst="flowChartAlternateProcess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>
                <a:solidFill>
                  <a:schemeClr val="tx1"/>
                </a:solidFill>
              </a:rPr>
              <a:t>десять</a:t>
            </a:r>
            <a:r>
              <a:rPr lang="ru-RU" sz="2800" b="1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2339975" y="1916113"/>
            <a:ext cx="4752975" cy="1800225"/>
          </a:xfrm>
          <a:prstGeom prst="flowChartAlternateProcess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1"/>
                </a:solidFill>
              </a:rPr>
              <a:t>Сколько гласных букв в алфавите?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150" y="476250"/>
            <a:ext cx="5737225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Блок-схема: альтернативный процесс 3"/>
          <p:cNvSpPr/>
          <p:nvPr/>
        </p:nvSpPr>
        <p:spPr>
          <a:xfrm>
            <a:off x="1879600" y="4221163"/>
            <a:ext cx="2376488" cy="866775"/>
          </a:xfrm>
          <a:prstGeom prst="flowChartAlternateProcess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>
                <a:solidFill>
                  <a:schemeClr val="tx1"/>
                </a:solidFill>
              </a:rPr>
              <a:t>Борис и Глеб</a:t>
            </a:r>
            <a:r>
              <a:rPr lang="ru-RU" sz="2800" b="1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1979613" y="5392738"/>
            <a:ext cx="2376487" cy="866775"/>
          </a:xfrm>
          <a:prstGeom prst="flowChartAlternateProcess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>
                <a:solidFill>
                  <a:schemeClr val="tx1"/>
                </a:solidFill>
              </a:rPr>
              <a:t>Афанасий Никитин</a:t>
            </a:r>
            <a:r>
              <a:rPr lang="ru-RU" sz="2800" b="1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6" name="Блок-схема: альтернативный процесс 5">
            <a:hlinkClick r:id="rId5" action="ppaction://hlinksldjump"/>
          </p:cNvPr>
          <p:cNvSpPr/>
          <p:nvPr/>
        </p:nvSpPr>
        <p:spPr>
          <a:xfrm>
            <a:off x="4787900" y="5384800"/>
            <a:ext cx="2376488" cy="866775"/>
          </a:xfrm>
          <a:prstGeom prst="flowChartAlternateProcess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>
                <a:solidFill>
                  <a:schemeClr val="tx1"/>
                </a:solidFill>
              </a:rPr>
              <a:t>Кирилл и Мефодий</a:t>
            </a:r>
            <a:r>
              <a:rPr lang="ru-RU" sz="2800" b="1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4859338" y="4224338"/>
            <a:ext cx="2376487" cy="866775"/>
          </a:xfrm>
          <a:prstGeom prst="flowChartAlternateProcess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>
                <a:solidFill>
                  <a:schemeClr val="tx1"/>
                </a:solidFill>
              </a:rPr>
              <a:t>Минин и Пожарский</a:t>
            </a:r>
            <a:r>
              <a:rPr lang="ru-RU" sz="2800" b="1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3" name="Блок-схема: альтернативный процесс 2"/>
          <p:cNvSpPr/>
          <p:nvPr/>
        </p:nvSpPr>
        <p:spPr>
          <a:xfrm>
            <a:off x="2268538" y="1989138"/>
            <a:ext cx="4606925" cy="1800225"/>
          </a:xfrm>
          <a:prstGeom prst="flowChartAlternateProcess">
            <a:avLst/>
          </a:prstGeom>
          <a:blipFill>
            <a:blip r:embed="rId6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Кто был создателем первого славянского алфавита?</a:t>
            </a:r>
          </a:p>
        </p:txBody>
      </p:sp>
      <p:sp>
        <p:nvSpPr>
          <p:cNvPr id="2" name="Управляющая кнопка: далее 1">
            <a:hlinkClick r:id="rId7" action="ppaction://hlinksldjump" highlightClick="1"/>
          </p:cNvPr>
          <p:cNvSpPr/>
          <p:nvPr/>
        </p:nvSpPr>
        <p:spPr>
          <a:xfrm>
            <a:off x="7956550" y="5516563"/>
            <a:ext cx="431800" cy="43338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Блок-схема: альтернативный процесс 6"/>
          <p:cNvSpPr/>
          <p:nvPr/>
        </p:nvSpPr>
        <p:spPr>
          <a:xfrm>
            <a:off x="1476375" y="1262063"/>
            <a:ext cx="6624638" cy="2959100"/>
          </a:xfrm>
          <a:prstGeom prst="flowChartAlternateProcess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i="1">
                <a:solidFill>
                  <a:srgbClr val="00B050"/>
                </a:solidFill>
              </a:rPr>
              <a:t>Какое из перечисленных животных не относится к рыбам?</a:t>
            </a:r>
          </a:p>
        </p:txBody>
      </p:sp>
      <p:sp>
        <p:nvSpPr>
          <p:cNvPr id="4" name="Блок-схема: альтернативный процесс 3">
            <a:hlinkClick r:id="rId3" action="ppaction://hlinksldjump"/>
          </p:cNvPr>
          <p:cNvSpPr/>
          <p:nvPr/>
        </p:nvSpPr>
        <p:spPr>
          <a:xfrm>
            <a:off x="1979613" y="4149725"/>
            <a:ext cx="2484437" cy="869950"/>
          </a:xfrm>
          <a:prstGeom prst="flowChartAlternateProcess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i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сом</a:t>
            </a:r>
          </a:p>
        </p:txBody>
      </p:sp>
      <p:sp>
        <p:nvSpPr>
          <p:cNvPr id="3" name="Блок-схема: альтернативный процесс 3">
            <a:hlinkClick r:id="rId3" action="ppaction://hlinksldjump"/>
          </p:cNvPr>
          <p:cNvSpPr/>
          <p:nvPr/>
        </p:nvSpPr>
        <p:spPr>
          <a:xfrm>
            <a:off x="1979613" y="5300663"/>
            <a:ext cx="2484437" cy="869950"/>
          </a:xfrm>
          <a:prstGeom prst="flowChartAlternateProcess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i="1">
                <a:solidFill>
                  <a:srgbClr val="00B050"/>
                </a:solidFill>
              </a:rPr>
              <a:t>треска</a:t>
            </a:r>
          </a:p>
        </p:txBody>
      </p:sp>
      <p:sp>
        <p:nvSpPr>
          <p:cNvPr id="5" name="Блок-схема: альтернативный процесс 3">
            <a:hlinkClick r:id="rId3" action="ppaction://hlinksldjump"/>
          </p:cNvPr>
          <p:cNvSpPr/>
          <p:nvPr/>
        </p:nvSpPr>
        <p:spPr>
          <a:xfrm>
            <a:off x="5148263" y="5300663"/>
            <a:ext cx="2484437" cy="869950"/>
          </a:xfrm>
          <a:prstGeom prst="flowChartAlternateProcess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i="1">
                <a:solidFill>
                  <a:srgbClr val="00B050"/>
                </a:solidFill>
              </a:rPr>
              <a:t>щука</a:t>
            </a:r>
          </a:p>
        </p:txBody>
      </p:sp>
      <p:sp>
        <p:nvSpPr>
          <p:cNvPr id="6" name="Блок-схема: альтернативный процесс 3">
            <a:hlinkClick r:id="rId3" action="ppaction://hlinksldjump"/>
          </p:cNvPr>
          <p:cNvSpPr/>
          <p:nvPr/>
        </p:nvSpPr>
        <p:spPr>
          <a:xfrm>
            <a:off x="5148263" y="4149725"/>
            <a:ext cx="2484437" cy="869950"/>
          </a:xfrm>
          <a:prstGeom prst="flowChartAlternateProcess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i="1">
                <a:solidFill>
                  <a:srgbClr val="00B050"/>
                </a:solidFill>
              </a:rPr>
              <a:t>кит</a:t>
            </a:r>
          </a:p>
        </p:txBody>
      </p:sp>
      <p:sp>
        <p:nvSpPr>
          <p:cNvPr id="8" name="Блок-схема: альтернативный процесс 3">
            <a:hlinkClick r:id="rId3" action="ppaction://hlinksldjump"/>
          </p:cNvPr>
          <p:cNvSpPr/>
          <p:nvPr/>
        </p:nvSpPr>
        <p:spPr>
          <a:xfrm>
            <a:off x="2627313" y="692150"/>
            <a:ext cx="4465637" cy="869950"/>
          </a:xfrm>
          <a:prstGeom prst="flowChartAlternateProcess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i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Окружающий мир</a:t>
            </a:r>
          </a:p>
          <a:p>
            <a:pPr algn="ctr">
              <a:defRPr/>
            </a:pPr>
            <a:endParaRPr lang="ru-RU" sz="2000" b="1">
              <a:solidFill>
                <a:srgbClr val="00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альтернативный процесс 3"/>
          <p:cNvSpPr/>
          <p:nvPr/>
        </p:nvSpPr>
        <p:spPr>
          <a:xfrm>
            <a:off x="1331913" y="1196975"/>
            <a:ext cx="6624637" cy="3095625"/>
          </a:xfrm>
          <a:prstGeom prst="flowChartAlternateProcess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i="1">
                <a:solidFill>
                  <a:srgbClr val="00B050"/>
                </a:solidFill>
              </a:rPr>
              <a:t>Как </a:t>
            </a:r>
            <a:r>
              <a:rPr lang="ru-RU" sz="2800" b="1">
                <a:solidFill>
                  <a:srgbClr val="00B050"/>
                </a:solidFill>
              </a:rPr>
              <a:t> </a:t>
            </a:r>
            <a:r>
              <a:rPr lang="ru-RU" sz="2800" b="1" i="1">
                <a:solidFill>
                  <a:srgbClr val="00B050"/>
                </a:solidFill>
              </a:rPr>
              <a:t>называются камни, которые врезаются в атмосферу Земли?</a:t>
            </a:r>
            <a:endParaRPr lang="ru-RU" sz="2800" b="1">
              <a:solidFill>
                <a:srgbClr val="00B050"/>
              </a:solidFill>
            </a:endParaRPr>
          </a:p>
        </p:txBody>
      </p:sp>
      <p:sp>
        <p:nvSpPr>
          <p:cNvPr id="2" name="Блок-схема: альтернативный процесс 3">
            <a:hlinkClick r:id="rId3" action="ppaction://hlinksldjump"/>
          </p:cNvPr>
          <p:cNvSpPr/>
          <p:nvPr/>
        </p:nvSpPr>
        <p:spPr>
          <a:xfrm>
            <a:off x="2627313" y="692150"/>
            <a:ext cx="4465637" cy="869950"/>
          </a:xfrm>
          <a:prstGeom prst="flowChartAlternateProcess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i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Окружающий мир</a:t>
            </a:r>
          </a:p>
          <a:p>
            <a:pPr algn="ctr">
              <a:defRPr/>
            </a:pPr>
            <a:endParaRPr lang="ru-RU" sz="2000" b="1">
              <a:solidFill>
                <a:srgbClr val="009900"/>
              </a:solidFill>
            </a:endParaRPr>
          </a:p>
        </p:txBody>
      </p:sp>
      <p:sp>
        <p:nvSpPr>
          <p:cNvPr id="3" name="Блок-схема: альтернативный процесс 3">
            <a:hlinkClick r:id="rId3" action="ppaction://hlinksldjump"/>
          </p:cNvPr>
          <p:cNvSpPr/>
          <p:nvPr/>
        </p:nvSpPr>
        <p:spPr>
          <a:xfrm>
            <a:off x="1979613" y="4149725"/>
            <a:ext cx="2484437" cy="869950"/>
          </a:xfrm>
          <a:prstGeom prst="flowChartAlternateProcess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i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планеты</a:t>
            </a:r>
          </a:p>
        </p:txBody>
      </p:sp>
      <p:sp>
        <p:nvSpPr>
          <p:cNvPr id="5" name="Блок-схема: альтернативный процесс 3">
            <a:hlinkClick r:id="rId3" action="ppaction://hlinksldjump"/>
          </p:cNvPr>
          <p:cNvSpPr/>
          <p:nvPr/>
        </p:nvSpPr>
        <p:spPr>
          <a:xfrm>
            <a:off x="1979613" y="5373688"/>
            <a:ext cx="2484437" cy="869950"/>
          </a:xfrm>
          <a:prstGeom prst="flowChartAlternateProcess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i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юниоры</a:t>
            </a:r>
          </a:p>
        </p:txBody>
      </p:sp>
      <p:sp>
        <p:nvSpPr>
          <p:cNvPr id="6" name="Блок-схема: альтернативный процесс 3">
            <a:hlinkClick r:id="rId3" action="ppaction://hlinksldjump"/>
          </p:cNvPr>
          <p:cNvSpPr/>
          <p:nvPr/>
        </p:nvSpPr>
        <p:spPr>
          <a:xfrm>
            <a:off x="4859338" y="4149725"/>
            <a:ext cx="2808287" cy="869950"/>
          </a:xfrm>
          <a:prstGeom prst="flowChartAlternateProcess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i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метеориты</a:t>
            </a:r>
          </a:p>
        </p:txBody>
      </p:sp>
      <p:sp>
        <p:nvSpPr>
          <p:cNvPr id="7" name="Блок-схема: альтернативный процесс 3">
            <a:hlinkClick r:id="rId3" action="ppaction://hlinksldjump"/>
          </p:cNvPr>
          <p:cNvSpPr/>
          <p:nvPr/>
        </p:nvSpPr>
        <p:spPr>
          <a:xfrm>
            <a:off x="4859338" y="5373688"/>
            <a:ext cx="2808287" cy="869950"/>
          </a:xfrm>
          <a:prstGeom prst="flowChartAlternateProcess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i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астероиды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animBg="1"/>
    </p:bld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Другая 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FAC08F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00"/>
        </a:solidFill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4_Тема Office">
  <a:themeElements>
    <a:clrScheme name="Другая 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FAC08F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>
          <a:blip xmlns:r="http://schemas.openxmlformats.org/officeDocument/2006/relationships" r:embed="rId1"/>
          <a:tile tx="0" ty="0" sx="100000" sy="100000" flip="none" algn="tl"/>
        </a:blipFill>
      </a:spPr>
      <a:bodyPr rtlCol="0" anchor="ctr"/>
      <a:lstStyle>
        <a:defPPr algn="ctr">
          <a:defRPr sz="2800" b="1" dirty="0" smtClean="0">
            <a:solidFill>
              <a:srgbClr val="0070C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521</Words>
  <Application>Microsoft Office PowerPoint</Application>
  <PresentationFormat>Экран (4:3)</PresentationFormat>
  <Paragraphs>148</Paragraphs>
  <Slides>27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27</vt:i4>
      </vt:variant>
    </vt:vector>
  </HeadingPairs>
  <TitlesOfParts>
    <vt:vector size="30" baseType="lpstr">
      <vt:lpstr>Тема Office</vt:lpstr>
      <vt:lpstr>1_Тема Office</vt:lpstr>
      <vt:lpstr>4_Тема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Интернет ресурсы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user30</cp:lastModifiedBy>
  <cp:revision>80</cp:revision>
  <dcterms:modified xsi:type="dcterms:W3CDTF">2016-09-27T16:21:46Z</dcterms:modified>
</cp:coreProperties>
</file>